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16"/>
  </p:notesMasterIdLst>
  <p:sldIdLst>
    <p:sldId id="256" r:id="rId2"/>
    <p:sldId id="312" r:id="rId3"/>
    <p:sldId id="314" r:id="rId4"/>
    <p:sldId id="262" r:id="rId5"/>
    <p:sldId id="315" r:id="rId6"/>
    <p:sldId id="263" r:id="rId7"/>
    <p:sldId id="317" r:id="rId8"/>
    <p:sldId id="321" r:id="rId9"/>
    <p:sldId id="264" r:id="rId10"/>
    <p:sldId id="322" r:id="rId11"/>
    <p:sldId id="266" r:id="rId12"/>
    <p:sldId id="323" r:id="rId13"/>
    <p:sldId id="320" r:id="rId14"/>
    <p:sldId id="292" r:id="rId15"/>
  </p:sldIdLst>
  <p:sldSz cx="9144000" cy="5143500" type="screen16x9"/>
  <p:notesSz cx="6858000" cy="9144000"/>
  <p:embeddedFontLst>
    <p:embeddedFont>
      <p:font typeface="Archivo" panose="020B0604020202020204"/>
      <p:regular r:id="rId17"/>
      <p:bold r:id="rId17"/>
      <p:italic r:id="rId17"/>
      <p:boldItalic r:id="rId17"/>
    </p:embeddedFont>
    <p:embeddedFont>
      <p:font typeface="Archivo Light"/>
      <p:regular r:id="rId17"/>
      <p:bold r:id="rId17"/>
      <p:italic r:id="rId17"/>
      <p:boldItalic r:id="rId17"/>
    </p:embeddedFont>
    <p:embeddedFont>
      <p:font typeface="Bebas Neue"/>
      <p:regular r:id="rId17"/>
    </p:embeddedFont>
    <p:embeddedFont>
      <p:font typeface="Figtree"/>
      <p:regular r:id="rId17"/>
      <p:bold r:id="rId17"/>
      <p:italic r:id="rId17"/>
      <p:boldItalic r:id="rId17"/>
    </p:embeddedFont>
    <p:embeddedFont>
      <p:font typeface="Nunito Light" pitchFamily="2" charset="-18"/>
      <p:regular r:id="rId18"/>
      <p:italic r:id="rId19"/>
    </p:embeddedFont>
    <p:embeddedFont>
      <p:font typeface="PT Sans" panose="020B0503020203020204" pitchFamily="34" charset="-18"/>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29B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8DA090-4FE3-47D5-93BB-EA030D4E0D8F}">
  <a:tblStyle styleId="{908DA090-4FE3-47D5-93BB-EA030D4E0D8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8896FDE-FA62-478C-BFF8-0B9F127458D4}"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904" autoAdjust="0"/>
  </p:normalViewPr>
  <p:slideViewPr>
    <p:cSldViewPr snapToGrid="0">
      <p:cViewPr varScale="1">
        <p:scale>
          <a:sx n="143" d="100"/>
          <a:sy n="143" d="100"/>
        </p:scale>
        <p:origin x="68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NUL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8"/>
        <p:cNvGrpSpPr/>
        <p:nvPr/>
      </p:nvGrpSpPr>
      <p:grpSpPr>
        <a:xfrm>
          <a:off x="0" y="0"/>
          <a:ext cx="0" cy="0"/>
          <a:chOff x="0" y="0"/>
          <a:chExt cx="0" cy="0"/>
        </a:xfrm>
      </p:grpSpPr>
      <p:sp>
        <p:nvSpPr>
          <p:cNvPr id="1399" name="Google Shape;139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0" name="Google Shape;140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9"/>
        <p:cNvGrpSpPr/>
        <p:nvPr/>
      </p:nvGrpSpPr>
      <p:grpSpPr>
        <a:xfrm>
          <a:off x="0" y="0"/>
          <a:ext cx="0" cy="0"/>
          <a:chOff x="0" y="0"/>
          <a:chExt cx="0" cy="0"/>
        </a:xfrm>
      </p:grpSpPr>
      <p:sp>
        <p:nvSpPr>
          <p:cNvPr id="2010" name="Google Shape;2010;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1" name="Google Shape;2011;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1344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6"/>
        <p:cNvGrpSpPr/>
        <p:nvPr/>
      </p:nvGrpSpPr>
      <p:grpSpPr>
        <a:xfrm>
          <a:off x="0" y="0"/>
          <a:ext cx="0" cy="0"/>
          <a:chOff x="0" y="0"/>
          <a:chExt cx="0" cy="0"/>
        </a:xfrm>
      </p:grpSpPr>
      <p:sp>
        <p:nvSpPr>
          <p:cNvPr id="2077" name="Google Shape;2077;g224ffcc364d_0_3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8" name="Google Shape;2078;g224ffcc364d_0_3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6"/>
        <p:cNvGrpSpPr/>
        <p:nvPr/>
      </p:nvGrpSpPr>
      <p:grpSpPr>
        <a:xfrm>
          <a:off x="0" y="0"/>
          <a:ext cx="0" cy="0"/>
          <a:chOff x="0" y="0"/>
          <a:chExt cx="0" cy="0"/>
        </a:xfrm>
      </p:grpSpPr>
      <p:sp>
        <p:nvSpPr>
          <p:cNvPr id="2077" name="Google Shape;2077;g224ffcc364d_0_3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8" name="Google Shape;2078;g224ffcc364d_0_3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84156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5551548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3"/>
        <p:cNvGrpSpPr/>
        <p:nvPr/>
      </p:nvGrpSpPr>
      <p:grpSpPr>
        <a:xfrm>
          <a:off x="0" y="0"/>
          <a:ext cx="0" cy="0"/>
          <a:chOff x="0" y="0"/>
          <a:chExt cx="0" cy="0"/>
        </a:xfrm>
      </p:grpSpPr>
      <p:sp>
        <p:nvSpPr>
          <p:cNvPr id="3714" name="Google Shape;3714;g24475307342_0_375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5" name="Google Shape;3715;g24475307342_0_375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3"/>
        <p:cNvGrpSpPr/>
        <p:nvPr/>
      </p:nvGrpSpPr>
      <p:grpSpPr>
        <a:xfrm>
          <a:off x="0" y="0"/>
          <a:ext cx="0" cy="0"/>
          <a:chOff x="0" y="0"/>
          <a:chExt cx="0" cy="0"/>
        </a:xfrm>
      </p:grpSpPr>
      <p:sp>
        <p:nvSpPr>
          <p:cNvPr id="2324" name="Google Shape;2324;g54dda1946d_6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5" name="Google Shape;2325;g54dda1946d_6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3"/>
        <p:cNvGrpSpPr/>
        <p:nvPr/>
      </p:nvGrpSpPr>
      <p:grpSpPr>
        <a:xfrm>
          <a:off x="0" y="0"/>
          <a:ext cx="0" cy="0"/>
          <a:chOff x="0" y="0"/>
          <a:chExt cx="0" cy="0"/>
        </a:xfrm>
      </p:grpSpPr>
      <p:sp>
        <p:nvSpPr>
          <p:cNvPr id="2324" name="Google Shape;2324;g54dda1946d_6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5" name="Google Shape;2325;g54dda1946d_6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4992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8"/>
        <p:cNvGrpSpPr/>
        <p:nvPr/>
      </p:nvGrpSpPr>
      <p:grpSpPr>
        <a:xfrm>
          <a:off x="0" y="0"/>
          <a:ext cx="0" cy="0"/>
          <a:chOff x="0" y="0"/>
          <a:chExt cx="0" cy="0"/>
        </a:xfrm>
      </p:grpSpPr>
      <p:sp>
        <p:nvSpPr>
          <p:cNvPr id="1759" name="Google Shape;1759;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0" name="Google Shape;1760;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8"/>
        <p:cNvGrpSpPr/>
        <p:nvPr/>
      </p:nvGrpSpPr>
      <p:grpSpPr>
        <a:xfrm>
          <a:off x="0" y="0"/>
          <a:ext cx="0" cy="0"/>
          <a:chOff x="0" y="0"/>
          <a:chExt cx="0" cy="0"/>
        </a:xfrm>
      </p:grpSpPr>
      <p:sp>
        <p:nvSpPr>
          <p:cNvPr id="1759" name="Google Shape;1759;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0" name="Google Shape;1760;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3340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5"/>
        <p:cNvGrpSpPr/>
        <p:nvPr/>
      </p:nvGrpSpPr>
      <p:grpSpPr>
        <a:xfrm>
          <a:off x="0" y="0"/>
          <a:ext cx="0" cy="0"/>
          <a:chOff x="0" y="0"/>
          <a:chExt cx="0" cy="0"/>
        </a:xfrm>
      </p:grpSpPr>
      <p:sp>
        <p:nvSpPr>
          <p:cNvPr id="1976" name="Google Shape;1976;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7" name="Google Shape;1977;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dirty="0"/>
              <a:t>State the review conclusion: model components are commonly developed in parallel rather than as an iterative chain. Then make the invitation concrete. You are looking for collaborators who can help broaden databases, refine inclusion criteria and coding, identify overlooked cases, and critically assess what counts as meaningful participation and validation. Invite them to speak to you after the session.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dirty="0"/>
              <a:t>State the review conclusion: model components are commonly developed in parallel rather than as an iterative chain. Then make the invitation concrete. You are looking for collaborators who can help broaden databases, refine inclusion criteria and coding, identify overlooked cases, and critically assess what counts as meaningful participation and validation. Invite them to speak to you after the session.</a:t>
            </a: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974229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9"/>
        <p:cNvGrpSpPr/>
        <p:nvPr/>
      </p:nvGrpSpPr>
      <p:grpSpPr>
        <a:xfrm>
          <a:off x="0" y="0"/>
          <a:ext cx="0" cy="0"/>
          <a:chOff x="0" y="0"/>
          <a:chExt cx="0" cy="0"/>
        </a:xfrm>
      </p:grpSpPr>
      <p:sp>
        <p:nvSpPr>
          <p:cNvPr id="2010" name="Google Shape;2010;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1" name="Google Shape;2011;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5" y="1308675"/>
            <a:ext cx="5063700" cy="19254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Clr>
                <a:srgbClr val="191919"/>
              </a:buClr>
              <a:buSzPts val="5200"/>
              <a:buNone/>
              <a:defRPr sz="96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763325" y="3405750"/>
            <a:ext cx="5063700" cy="475800"/>
          </a:xfrm>
          <a:prstGeom prst="rect">
            <a:avLst/>
          </a:prstGeom>
          <a:solidFill>
            <a:schemeClr val="lt2"/>
          </a:solidFill>
          <a:ln>
            <a:noFill/>
          </a:ln>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411675" y="374875"/>
            <a:ext cx="932325" cy="434475"/>
          </a:xfrm>
          <a:custGeom>
            <a:avLst/>
            <a:gdLst/>
            <a:ahLst/>
            <a:cxnLst/>
            <a:rect l="l" t="t" r="r" b="b"/>
            <a:pathLst>
              <a:path w="37293" h="17379" extrusionOk="0">
                <a:moveTo>
                  <a:pt x="18980" y="0"/>
                </a:moveTo>
                <a:cubicBezTo>
                  <a:pt x="18198" y="0"/>
                  <a:pt x="17412" y="67"/>
                  <a:pt x="16629" y="208"/>
                </a:cubicBezTo>
                <a:cubicBezTo>
                  <a:pt x="10183" y="1375"/>
                  <a:pt x="1" y="11294"/>
                  <a:pt x="3617" y="14840"/>
                </a:cubicBezTo>
                <a:cubicBezTo>
                  <a:pt x="5301" y="16501"/>
                  <a:pt x="10650" y="17379"/>
                  <a:pt x="16382" y="17379"/>
                </a:cubicBezTo>
                <a:cubicBezTo>
                  <a:pt x="22877" y="17379"/>
                  <a:pt x="29864" y="16252"/>
                  <a:pt x="32568" y="13864"/>
                </a:cubicBezTo>
                <a:cubicBezTo>
                  <a:pt x="37293" y="9733"/>
                  <a:pt x="28440" y="0"/>
                  <a:pt x="18980" y="0"/>
                </a:cubicBezTo>
                <a:close/>
              </a:path>
            </a:pathLst>
          </a:custGeom>
          <a:gradFill>
            <a:gsLst>
              <a:gs pos="0">
                <a:schemeClr val="lt2"/>
              </a:gs>
              <a:gs pos="100000">
                <a:schemeClr val="accent1"/>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026600" y="-183450"/>
            <a:ext cx="380650" cy="393000"/>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lt2"/>
              </a:gs>
              <a:gs pos="100000">
                <a:schemeClr val="accent1"/>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 name="Google Shape;13;p2"/>
          <p:cNvGrpSpPr/>
          <p:nvPr/>
        </p:nvGrpSpPr>
        <p:grpSpPr>
          <a:xfrm>
            <a:off x="-197225" y="3702720"/>
            <a:ext cx="9603865" cy="2217502"/>
            <a:chOff x="0" y="3548340"/>
            <a:chExt cx="9143925" cy="2111303"/>
          </a:xfrm>
        </p:grpSpPr>
        <p:sp>
          <p:nvSpPr>
            <p:cNvPr id="14" name="Google Shape;14;p2"/>
            <p:cNvSpPr/>
            <p:nvPr/>
          </p:nvSpPr>
          <p:spPr>
            <a:xfrm>
              <a:off x="0" y="3794637"/>
              <a:ext cx="9143925" cy="1865001"/>
            </a:xfrm>
            <a:custGeom>
              <a:avLst/>
              <a:gdLst/>
              <a:ahLst/>
              <a:cxnLst/>
              <a:rect l="l" t="t" r="r" b="b"/>
              <a:pathLst>
                <a:path w="281265" h="57367" extrusionOk="0">
                  <a:moveTo>
                    <a:pt x="241021" y="1"/>
                  </a:moveTo>
                  <a:cubicBezTo>
                    <a:pt x="236947" y="1"/>
                    <a:pt x="230623" y="1060"/>
                    <a:pt x="222077" y="4173"/>
                  </a:cubicBezTo>
                  <a:cubicBezTo>
                    <a:pt x="207017" y="9692"/>
                    <a:pt x="180135" y="32197"/>
                    <a:pt x="151945" y="32888"/>
                  </a:cubicBezTo>
                  <a:cubicBezTo>
                    <a:pt x="151500" y="32898"/>
                    <a:pt x="151050" y="32903"/>
                    <a:pt x="150595" y="32903"/>
                  </a:cubicBezTo>
                  <a:cubicBezTo>
                    <a:pt x="122228" y="32903"/>
                    <a:pt x="74922" y="12761"/>
                    <a:pt x="56169" y="8312"/>
                  </a:cubicBezTo>
                  <a:cubicBezTo>
                    <a:pt x="46209" y="5945"/>
                    <a:pt x="37246" y="5110"/>
                    <a:pt x="29555" y="5110"/>
                  </a:cubicBezTo>
                  <a:cubicBezTo>
                    <a:pt x="11123" y="5110"/>
                    <a:pt x="1" y="9907"/>
                    <a:pt x="1" y="9907"/>
                  </a:cubicBezTo>
                  <a:lnTo>
                    <a:pt x="1" y="49087"/>
                  </a:lnTo>
                  <a:lnTo>
                    <a:pt x="96" y="49087"/>
                  </a:lnTo>
                  <a:lnTo>
                    <a:pt x="96" y="57366"/>
                  </a:lnTo>
                  <a:lnTo>
                    <a:pt x="278719" y="57366"/>
                  </a:lnTo>
                  <a:cubicBezTo>
                    <a:pt x="278719" y="57366"/>
                    <a:pt x="281265" y="18186"/>
                    <a:pt x="277815" y="11976"/>
                  </a:cubicBezTo>
                  <a:cubicBezTo>
                    <a:pt x="274366" y="5791"/>
                    <a:pt x="264255" y="5791"/>
                    <a:pt x="264255" y="5791"/>
                  </a:cubicBezTo>
                  <a:cubicBezTo>
                    <a:pt x="262126" y="4387"/>
                    <a:pt x="258780" y="3952"/>
                    <a:pt x="255452" y="3952"/>
                  </a:cubicBezTo>
                  <a:cubicBezTo>
                    <a:pt x="250040" y="3952"/>
                    <a:pt x="244677" y="5102"/>
                    <a:pt x="244677" y="5102"/>
                  </a:cubicBezTo>
                  <a:cubicBezTo>
                    <a:pt x="244677" y="5102"/>
                    <a:pt x="247484" y="3269"/>
                    <a:pt x="246412" y="1413"/>
                  </a:cubicBezTo>
                  <a:cubicBezTo>
                    <a:pt x="245938" y="620"/>
                    <a:pt x="244137" y="1"/>
                    <a:pt x="241021" y="1"/>
                  </a:cubicBezTo>
                  <a:close/>
                </a:path>
              </a:pathLst>
            </a:custGeom>
            <a:solidFill>
              <a:srgbClr val="AAE4E9">
                <a:alpha val="26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3088" y="4329366"/>
              <a:ext cx="3728637" cy="1330277"/>
            </a:xfrm>
            <a:custGeom>
              <a:avLst/>
              <a:gdLst/>
              <a:ahLst/>
              <a:cxnLst/>
              <a:rect l="l" t="t" r="r" b="b"/>
              <a:pathLst>
                <a:path w="114692" h="40919" extrusionOk="0">
                  <a:moveTo>
                    <a:pt x="87118" y="1738"/>
                  </a:moveTo>
                  <a:cubicBezTo>
                    <a:pt x="63566" y="7352"/>
                    <a:pt x="49150" y="0"/>
                    <a:pt x="21769" y="14394"/>
                  </a:cubicBezTo>
                  <a:cubicBezTo>
                    <a:pt x="13228" y="18889"/>
                    <a:pt x="6186" y="27929"/>
                    <a:pt x="1" y="35114"/>
                  </a:cubicBezTo>
                  <a:lnTo>
                    <a:pt x="1" y="40918"/>
                  </a:lnTo>
                  <a:lnTo>
                    <a:pt x="53480" y="40918"/>
                  </a:lnTo>
                  <a:cubicBezTo>
                    <a:pt x="62377" y="24814"/>
                    <a:pt x="105912" y="18153"/>
                    <a:pt x="114691" y="10302"/>
                  </a:cubicBezTo>
                  <a:cubicBezTo>
                    <a:pt x="105341" y="7733"/>
                    <a:pt x="95873" y="4663"/>
                    <a:pt x="87118" y="1738"/>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0" y="3794377"/>
              <a:ext cx="9031766" cy="1126634"/>
            </a:xfrm>
            <a:custGeom>
              <a:avLst/>
              <a:gdLst/>
              <a:ahLst/>
              <a:cxnLst/>
              <a:rect l="l" t="t" r="r" b="b"/>
              <a:pathLst>
                <a:path w="277815" h="34655" extrusionOk="0">
                  <a:moveTo>
                    <a:pt x="240997" y="1"/>
                  </a:moveTo>
                  <a:cubicBezTo>
                    <a:pt x="236921" y="1"/>
                    <a:pt x="230606" y="1060"/>
                    <a:pt x="222077" y="4181"/>
                  </a:cubicBezTo>
                  <a:cubicBezTo>
                    <a:pt x="207017" y="9700"/>
                    <a:pt x="180135" y="32205"/>
                    <a:pt x="151945" y="32896"/>
                  </a:cubicBezTo>
                  <a:cubicBezTo>
                    <a:pt x="151500" y="32906"/>
                    <a:pt x="151050" y="32911"/>
                    <a:pt x="150595" y="32911"/>
                  </a:cubicBezTo>
                  <a:cubicBezTo>
                    <a:pt x="122228" y="32911"/>
                    <a:pt x="74922" y="12769"/>
                    <a:pt x="56169" y="8320"/>
                  </a:cubicBezTo>
                  <a:cubicBezTo>
                    <a:pt x="46209" y="5953"/>
                    <a:pt x="37246" y="5118"/>
                    <a:pt x="29555" y="5118"/>
                  </a:cubicBezTo>
                  <a:cubicBezTo>
                    <a:pt x="11123" y="5118"/>
                    <a:pt x="1" y="9915"/>
                    <a:pt x="1" y="9915"/>
                  </a:cubicBezTo>
                  <a:lnTo>
                    <a:pt x="1" y="18479"/>
                  </a:lnTo>
                  <a:cubicBezTo>
                    <a:pt x="3072" y="17474"/>
                    <a:pt x="21567" y="11801"/>
                    <a:pt x="42063" y="11801"/>
                  </a:cubicBezTo>
                  <a:cubicBezTo>
                    <a:pt x="47288" y="11801"/>
                    <a:pt x="52642" y="12170"/>
                    <a:pt x="57904" y="13078"/>
                  </a:cubicBezTo>
                  <a:cubicBezTo>
                    <a:pt x="81580" y="17183"/>
                    <a:pt x="114310" y="34654"/>
                    <a:pt x="147318" y="34654"/>
                  </a:cubicBezTo>
                  <a:cubicBezTo>
                    <a:pt x="153150" y="34654"/>
                    <a:pt x="158991" y="34109"/>
                    <a:pt x="164792" y="32848"/>
                  </a:cubicBezTo>
                  <a:cubicBezTo>
                    <a:pt x="188081" y="27780"/>
                    <a:pt x="212466" y="13864"/>
                    <a:pt x="223885" y="9224"/>
                  </a:cubicBezTo>
                  <a:cubicBezTo>
                    <a:pt x="229549" y="6916"/>
                    <a:pt x="232801" y="6127"/>
                    <a:pt x="234674" y="6127"/>
                  </a:cubicBezTo>
                  <a:cubicBezTo>
                    <a:pt x="238286" y="6127"/>
                    <a:pt x="236780" y="9059"/>
                    <a:pt x="237563" y="9700"/>
                  </a:cubicBezTo>
                  <a:cubicBezTo>
                    <a:pt x="237670" y="9786"/>
                    <a:pt x="237850" y="9826"/>
                    <a:pt x="238098" y="9826"/>
                  </a:cubicBezTo>
                  <a:cubicBezTo>
                    <a:pt x="240467" y="9826"/>
                    <a:pt x="248987" y="6253"/>
                    <a:pt x="258600" y="6253"/>
                  </a:cubicBezTo>
                  <a:cubicBezTo>
                    <a:pt x="259353" y="6253"/>
                    <a:pt x="260113" y="6275"/>
                    <a:pt x="260876" y="6322"/>
                  </a:cubicBezTo>
                  <a:cubicBezTo>
                    <a:pt x="272391" y="7060"/>
                    <a:pt x="277815" y="11984"/>
                    <a:pt x="277815" y="11984"/>
                  </a:cubicBezTo>
                  <a:cubicBezTo>
                    <a:pt x="274366" y="5799"/>
                    <a:pt x="264255" y="5799"/>
                    <a:pt x="264255" y="5799"/>
                  </a:cubicBezTo>
                  <a:cubicBezTo>
                    <a:pt x="262126" y="4395"/>
                    <a:pt x="258780" y="3960"/>
                    <a:pt x="255452" y="3960"/>
                  </a:cubicBezTo>
                  <a:cubicBezTo>
                    <a:pt x="250040" y="3960"/>
                    <a:pt x="244677" y="5110"/>
                    <a:pt x="244677" y="5110"/>
                  </a:cubicBezTo>
                  <a:cubicBezTo>
                    <a:pt x="244677" y="5110"/>
                    <a:pt x="247484" y="3277"/>
                    <a:pt x="246412" y="1421"/>
                  </a:cubicBezTo>
                  <a:cubicBezTo>
                    <a:pt x="245937" y="626"/>
                    <a:pt x="244128" y="1"/>
                    <a:pt x="240997" y="1"/>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935093" y="4170293"/>
              <a:ext cx="4700718" cy="894643"/>
            </a:xfrm>
            <a:custGeom>
              <a:avLst/>
              <a:gdLst/>
              <a:ahLst/>
              <a:cxnLst/>
              <a:rect l="l" t="t" r="r" b="b"/>
              <a:pathLst>
                <a:path w="144593" h="27519" extrusionOk="0">
                  <a:moveTo>
                    <a:pt x="7585" y="1"/>
                  </a:moveTo>
                  <a:cubicBezTo>
                    <a:pt x="4818" y="1"/>
                    <a:pt x="2354" y="160"/>
                    <a:pt x="0" y="303"/>
                  </a:cubicBezTo>
                  <a:cubicBezTo>
                    <a:pt x="0" y="303"/>
                    <a:pt x="97" y="301"/>
                    <a:pt x="286" y="301"/>
                  </a:cubicBezTo>
                  <a:cubicBezTo>
                    <a:pt x="3123" y="301"/>
                    <a:pt x="26821" y="761"/>
                    <a:pt x="57714" y="15503"/>
                  </a:cubicBezTo>
                  <a:cubicBezTo>
                    <a:pt x="76846" y="24636"/>
                    <a:pt x="93682" y="27518"/>
                    <a:pt x="107313" y="27518"/>
                  </a:cubicBezTo>
                  <a:cubicBezTo>
                    <a:pt x="130648" y="27518"/>
                    <a:pt x="144592" y="19072"/>
                    <a:pt x="144593" y="19072"/>
                  </a:cubicBezTo>
                  <a:lnTo>
                    <a:pt x="144593" y="19072"/>
                  </a:lnTo>
                  <a:cubicBezTo>
                    <a:pt x="131330" y="22348"/>
                    <a:pt x="118848" y="23783"/>
                    <a:pt x="107241" y="23783"/>
                  </a:cubicBezTo>
                  <a:cubicBezTo>
                    <a:pt x="87329" y="23783"/>
                    <a:pt x="69993" y="19560"/>
                    <a:pt x="55715" y="13172"/>
                  </a:cubicBezTo>
                  <a:cubicBezTo>
                    <a:pt x="30571" y="1931"/>
                    <a:pt x="17237" y="1"/>
                    <a:pt x="7585" y="1"/>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18;p2"/>
            <p:cNvGrpSpPr/>
            <p:nvPr/>
          </p:nvGrpSpPr>
          <p:grpSpPr>
            <a:xfrm>
              <a:off x="157025" y="3548340"/>
              <a:ext cx="8727868" cy="2000746"/>
              <a:chOff x="157025" y="3548340"/>
              <a:chExt cx="8727868" cy="2000746"/>
            </a:xfrm>
          </p:grpSpPr>
          <p:sp>
            <p:nvSpPr>
              <p:cNvPr id="19" name="Google Shape;19;p2"/>
              <p:cNvSpPr/>
              <p:nvPr/>
            </p:nvSpPr>
            <p:spPr>
              <a:xfrm>
                <a:off x="1223524" y="5098136"/>
                <a:ext cx="59623" cy="57250"/>
              </a:xfrm>
              <a:custGeom>
                <a:avLst/>
                <a:gdLst/>
                <a:ahLst/>
                <a:cxnLst/>
                <a:rect l="l" t="t" r="r" b="b"/>
                <a:pathLst>
                  <a:path w="1834" h="1761" extrusionOk="0">
                    <a:moveTo>
                      <a:pt x="1047" y="0"/>
                    </a:moveTo>
                    <a:cubicBezTo>
                      <a:pt x="572" y="0"/>
                      <a:pt x="143" y="405"/>
                      <a:pt x="73" y="881"/>
                    </a:cubicBezTo>
                    <a:cubicBezTo>
                      <a:pt x="1" y="1357"/>
                      <a:pt x="311" y="1760"/>
                      <a:pt x="762" y="1760"/>
                    </a:cubicBezTo>
                    <a:cubicBezTo>
                      <a:pt x="1238" y="1760"/>
                      <a:pt x="1666" y="1357"/>
                      <a:pt x="1738" y="881"/>
                    </a:cubicBezTo>
                    <a:cubicBezTo>
                      <a:pt x="1833" y="405"/>
                      <a:pt x="1500" y="0"/>
                      <a:pt x="104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839951" y="5197130"/>
                <a:ext cx="67296" cy="57250"/>
              </a:xfrm>
              <a:custGeom>
                <a:avLst/>
                <a:gdLst/>
                <a:ahLst/>
                <a:cxnLst/>
                <a:rect l="l" t="t" r="r" b="b"/>
                <a:pathLst>
                  <a:path w="2070" h="1761" extrusionOk="0">
                    <a:moveTo>
                      <a:pt x="1166" y="0"/>
                    </a:moveTo>
                    <a:cubicBezTo>
                      <a:pt x="642" y="0"/>
                      <a:pt x="144" y="405"/>
                      <a:pt x="71" y="881"/>
                    </a:cubicBezTo>
                    <a:cubicBezTo>
                      <a:pt x="1" y="1357"/>
                      <a:pt x="382" y="1760"/>
                      <a:pt x="905" y="1760"/>
                    </a:cubicBezTo>
                    <a:cubicBezTo>
                      <a:pt x="1428" y="1760"/>
                      <a:pt x="1927" y="1357"/>
                      <a:pt x="1999" y="881"/>
                    </a:cubicBezTo>
                    <a:cubicBezTo>
                      <a:pt x="2070" y="405"/>
                      <a:pt x="1714" y="0"/>
                      <a:pt x="116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192622" y="4978271"/>
                <a:ext cx="79682" cy="75033"/>
              </a:xfrm>
              <a:custGeom>
                <a:avLst/>
                <a:gdLst/>
                <a:ahLst/>
                <a:cxnLst/>
                <a:rect l="l" t="t" r="r" b="b"/>
                <a:pathLst>
                  <a:path w="2451" h="2308" extrusionOk="0">
                    <a:moveTo>
                      <a:pt x="1404" y="1"/>
                    </a:moveTo>
                    <a:cubicBezTo>
                      <a:pt x="785" y="1"/>
                      <a:pt x="214" y="524"/>
                      <a:pt x="96" y="1165"/>
                    </a:cubicBezTo>
                    <a:cubicBezTo>
                      <a:pt x="1" y="1809"/>
                      <a:pt x="429" y="2307"/>
                      <a:pt x="1048" y="2307"/>
                    </a:cubicBezTo>
                    <a:cubicBezTo>
                      <a:pt x="1666" y="2307"/>
                      <a:pt x="2237" y="1809"/>
                      <a:pt x="2355" y="1165"/>
                    </a:cubicBezTo>
                    <a:cubicBezTo>
                      <a:pt x="2450" y="524"/>
                      <a:pt x="2022" y="1"/>
                      <a:pt x="1404"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279262" y="5407472"/>
                <a:ext cx="51073" cy="42621"/>
              </a:xfrm>
              <a:custGeom>
                <a:avLst/>
                <a:gdLst/>
                <a:ahLst/>
                <a:cxnLst/>
                <a:rect l="l" t="t" r="r" b="b"/>
                <a:pathLst>
                  <a:path w="1571" h="1311" extrusionOk="0">
                    <a:moveTo>
                      <a:pt x="880" y="1"/>
                    </a:moveTo>
                    <a:cubicBezTo>
                      <a:pt x="499" y="1"/>
                      <a:pt x="118" y="286"/>
                      <a:pt x="71" y="644"/>
                    </a:cubicBezTo>
                    <a:cubicBezTo>
                      <a:pt x="0" y="1000"/>
                      <a:pt x="286" y="1310"/>
                      <a:pt x="689" y="1310"/>
                    </a:cubicBezTo>
                    <a:cubicBezTo>
                      <a:pt x="1095" y="1310"/>
                      <a:pt x="1451" y="1000"/>
                      <a:pt x="1498" y="644"/>
                    </a:cubicBezTo>
                    <a:cubicBezTo>
                      <a:pt x="1570" y="286"/>
                      <a:pt x="1285" y="1"/>
                      <a:pt x="88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538305" y="5463974"/>
                <a:ext cx="95189" cy="75813"/>
              </a:xfrm>
              <a:custGeom>
                <a:avLst/>
                <a:gdLst/>
                <a:ahLst/>
                <a:cxnLst/>
                <a:rect l="l" t="t" r="r" b="b"/>
                <a:pathLst>
                  <a:path w="2928" h="2332" extrusionOk="0">
                    <a:moveTo>
                      <a:pt x="1643" y="0"/>
                    </a:moveTo>
                    <a:cubicBezTo>
                      <a:pt x="881" y="0"/>
                      <a:pt x="191" y="524"/>
                      <a:pt x="95" y="1165"/>
                    </a:cubicBezTo>
                    <a:cubicBezTo>
                      <a:pt x="0" y="1808"/>
                      <a:pt x="524" y="2332"/>
                      <a:pt x="1262" y="2332"/>
                    </a:cubicBezTo>
                    <a:cubicBezTo>
                      <a:pt x="2023" y="2332"/>
                      <a:pt x="2712" y="1808"/>
                      <a:pt x="2807" y="1165"/>
                    </a:cubicBezTo>
                    <a:cubicBezTo>
                      <a:pt x="2927" y="524"/>
                      <a:pt x="2404" y="0"/>
                      <a:pt x="1643"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550659" y="4577647"/>
                <a:ext cx="118401" cy="103674"/>
              </a:xfrm>
              <a:custGeom>
                <a:avLst/>
                <a:gdLst/>
                <a:ahLst/>
                <a:cxnLst/>
                <a:rect l="l" t="t" r="r" b="b"/>
                <a:pathLst>
                  <a:path w="3642" h="3189" extrusionOk="0">
                    <a:moveTo>
                      <a:pt x="2072" y="1"/>
                    </a:moveTo>
                    <a:cubicBezTo>
                      <a:pt x="1143" y="1"/>
                      <a:pt x="264" y="714"/>
                      <a:pt x="144" y="1594"/>
                    </a:cubicBezTo>
                    <a:cubicBezTo>
                      <a:pt x="1" y="2475"/>
                      <a:pt x="644" y="3188"/>
                      <a:pt x="1571" y="3188"/>
                    </a:cubicBezTo>
                    <a:cubicBezTo>
                      <a:pt x="2500" y="3188"/>
                      <a:pt x="3356" y="2475"/>
                      <a:pt x="3499" y="1594"/>
                    </a:cubicBezTo>
                    <a:cubicBezTo>
                      <a:pt x="3642" y="714"/>
                      <a:pt x="2998" y="1"/>
                      <a:pt x="2072"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22448" y="4463926"/>
                <a:ext cx="67361" cy="51886"/>
              </a:xfrm>
              <a:custGeom>
                <a:avLst/>
                <a:gdLst/>
                <a:ahLst/>
                <a:cxnLst/>
                <a:rect l="l" t="t" r="r" b="b"/>
                <a:pathLst>
                  <a:path w="2072" h="1596" extrusionOk="0">
                    <a:moveTo>
                      <a:pt x="1167" y="1"/>
                    </a:moveTo>
                    <a:cubicBezTo>
                      <a:pt x="619" y="1"/>
                      <a:pt x="143" y="358"/>
                      <a:pt x="73" y="810"/>
                    </a:cubicBezTo>
                    <a:cubicBezTo>
                      <a:pt x="0" y="1238"/>
                      <a:pt x="381" y="1596"/>
                      <a:pt x="904" y="1596"/>
                    </a:cubicBezTo>
                    <a:cubicBezTo>
                      <a:pt x="1428" y="1596"/>
                      <a:pt x="1928" y="1238"/>
                      <a:pt x="1999" y="810"/>
                    </a:cubicBezTo>
                    <a:cubicBezTo>
                      <a:pt x="2071" y="358"/>
                      <a:pt x="1690" y="1"/>
                      <a:pt x="1167"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288512" y="4294580"/>
                <a:ext cx="133844" cy="99025"/>
              </a:xfrm>
              <a:custGeom>
                <a:avLst/>
                <a:gdLst/>
                <a:ahLst/>
                <a:cxnLst/>
                <a:rect l="l" t="t" r="r" b="b"/>
                <a:pathLst>
                  <a:path w="4117" h="3046" extrusionOk="0">
                    <a:moveTo>
                      <a:pt x="2284" y="1"/>
                    </a:moveTo>
                    <a:cubicBezTo>
                      <a:pt x="1237" y="1"/>
                      <a:pt x="263" y="667"/>
                      <a:pt x="120" y="1523"/>
                    </a:cubicBezTo>
                    <a:cubicBezTo>
                      <a:pt x="0" y="2355"/>
                      <a:pt x="738" y="3046"/>
                      <a:pt x="1808" y="3046"/>
                    </a:cubicBezTo>
                    <a:cubicBezTo>
                      <a:pt x="2880" y="3046"/>
                      <a:pt x="3831" y="2355"/>
                      <a:pt x="3974" y="1523"/>
                    </a:cubicBezTo>
                    <a:cubicBezTo>
                      <a:pt x="4117" y="667"/>
                      <a:pt x="3355" y="1"/>
                      <a:pt x="2284"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632681" y="5194822"/>
                <a:ext cx="129227" cy="113687"/>
              </a:xfrm>
              <a:custGeom>
                <a:avLst/>
                <a:gdLst/>
                <a:ahLst/>
                <a:cxnLst/>
                <a:rect l="l" t="t" r="r" b="b"/>
                <a:pathLst>
                  <a:path w="3975" h="3497" extrusionOk="0">
                    <a:moveTo>
                      <a:pt x="2261" y="1"/>
                    </a:moveTo>
                    <a:cubicBezTo>
                      <a:pt x="1237" y="1"/>
                      <a:pt x="310" y="785"/>
                      <a:pt x="143" y="1761"/>
                    </a:cubicBezTo>
                    <a:cubicBezTo>
                      <a:pt x="0" y="2713"/>
                      <a:pt x="691" y="3497"/>
                      <a:pt x="1713" y="3497"/>
                    </a:cubicBezTo>
                    <a:cubicBezTo>
                      <a:pt x="2737" y="3497"/>
                      <a:pt x="3689" y="2713"/>
                      <a:pt x="3831" y="1761"/>
                    </a:cubicBezTo>
                    <a:cubicBezTo>
                      <a:pt x="3974" y="785"/>
                      <a:pt x="3283" y="1"/>
                      <a:pt x="2261"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868576" y="5487187"/>
                <a:ext cx="78122" cy="61899"/>
              </a:xfrm>
              <a:custGeom>
                <a:avLst/>
                <a:gdLst/>
                <a:ahLst/>
                <a:cxnLst/>
                <a:rect l="l" t="t" r="r" b="b"/>
                <a:pathLst>
                  <a:path w="2403" h="1904" extrusionOk="0">
                    <a:moveTo>
                      <a:pt x="1356" y="0"/>
                    </a:moveTo>
                    <a:cubicBezTo>
                      <a:pt x="737" y="0"/>
                      <a:pt x="167" y="428"/>
                      <a:pt x="71" y="952"/>
                    </a:cubicBezTo>
                    <a:cubicBezTo>
                      <a:pt x="1" y="1475"/>
                      <a:pt x="429" y="1903"/>
                      <a:pt x="1048" y="1903"/>
                    </a:cubicBezTo>
                    <a:cubicBezTo>
                      <a:pt x="1666" y="1903"/>
                      <a:pt x="2237" y="1475"/>
                      <a:pt x="2332" y="952"/>
                    </a:cubicBezTo>
                    <a:cubicBezTo>
                      <a:pt x="2403" y="428"/>
                      <a:pt x="1975" y="0"/>
                      <a:pt x="135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3065035" y="5030060"/>
                <a:ext cx="73473" cy="65800"/>
              </a:xfrm>
              <a:custGeom>
                <a:avLst/>
                <a:gdLst/>
                <a:ahLst/>
                <a:cxnLst/>
                <a:rect l="l" t="t" r="r" b="b"/>
                <a:pathLst>
                  <a:path w="2260" h="2024" extrusionOk="0">
                    <a:moveTo>
                      <a:pt x="1308" y="1"/>
                    </a:moveTo>
                    <a:cubicBezTo>
                      <a:pt x="737" y="1"/>
                      <a:pt x="191" y="453"/>
                      <a:pt x="96" y="1024"/>
                    </a:cubicBezTo>
                    <a:cubicBezTo>
                      <a:pt x="0" y="1571"/>
                      <a:pt x="404" y="2024"/>
                      <a:pt x="975" y="2024"/>
                    </a:cubicBezTo>
                    <a:cubicBezTo>
                      <a:pt x="1546" y="2024"/>
                      <a:pt x="2094" y="1571"/>
                      <a:pt x="2189" y="1024"/>
                    </a:cubicBezTo>
                    <a:cubicBezTo>
                      <a:pt x="2260" y="453"/>
                      <a:pt x="1879" y="1"/>
                      <a:pt x="1308"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4116060" y="5086563"/>
                <a:ext cx="111412" cy="85079"/>
              </a:xfrm>
              <a:custGeom>
                <a:avLst/>
                <a:gdLst/>
                <a:ahLst/>
                <a:cxnLst/>
                <a:rect l="l" t="t" r="r" b="b"/>
                <a:pathLst>
                  <a:path w="3427" h="2617" extrusionOk="0">
                    <a:moveTo>
                      <a:pt x="1928" y="0"/>
                    </a:moveTo>
                    <a:cubicBezTo>
                      <a:pt x="1047" y="0"/>
                      <a:pt x="238" y="594"/>
                      <a:pt x="120" y="1308"/>
                    </a:cubicBezTo>
                    <a:cubicBezTo>
                      <a:pt x="0" y="2021"/>
                      <a:pt x="619" y="2617"/>
                      <a:pt x="1500" y="2617"/>
                    </a:cubicBezTo>
                    <a:cubicBezTo>
                      <a:pt x="2404" y="2617"/>
                      <a:pt x="3213" y="2021"/>
                      <a:pt x="3331" y="1308"/>
                    </a:cubicBezTo>
                    <a:cubicBezTo>
                      <a:pt x="3426" y="594"/>
                      <a:pt x="2808" y="0"/>
                      <a:pt x="192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5181064" y="5025411"/>
                <a:ext cx="117589" cy="99025"/>
              </a:xfrm>
              <a:custGeom>
                <a:avLst/>
                <a:gdLst/>
                <a:ahLst/>
                <a:cxnLst/>
                <a:rect l="l" t="t" r="r" b="b"/>
                <a:pathLst>
                  <a:path w="3617" h="3046" extrusionOk="0">
                    <a:moveTo>
                      <a:pt x="2046" y="1"/>
                    </a:moveTo>
                    <a:cubicBezTo>
                      <a:pt x="1118" y="1"/>
                      <a:pt x="261" y="692"/>
                      <a:pt x="119" y="1523"/>
                    </a:cubicBezTo>
                    <a:cubicBezTo>
                      <a:pt x="1" y="2357"/>
                      <a:pt x="642" y="3046"/>
                      <a:pt x="1571" y="3046"/>
                    </a:cubicBezTo>
                    <a:cubicBezTo>
                      <a:pt x="2498" y="3046"/>
                      <a:pt x="3354" y="2357"/>
                      <a:pt x="3497" y="1523"/>
                    </a:cubicBezTo>
                    <a:cubicBezTo>
                      <a:pt x="3617" y="692"/>
                      <a:pt x="2973" y="1"/>
                      <a:pt x="204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260681" y="5275252"/>
                <a:ext cx="57283" cy="56470"/>
              </a:xfrm>
              <a:custGeom>
                <a:avLst/>
                <a:gdLst/>
                <a:ahLst/>
                <a:cxnLst/>
                <a:rect l="l" t="t" r="r" b="b"/>
                <a:pathLst>
                  <a:path w="1762" h="1737" extrusionOk="0">
                    <a:moveTo>
                      <a:pt x="1025" y="1"/>
                    </a:moveTo>
                    <a:cubicBezTo>
                      <a:pt x="597" y="1"/>
                      <a:pt x="168" y="381"/>
                      <a:pt x="96" y="880"/>
                    </a:cubicBezTo>
                    <a:cubicBezTo>
                      <a:pt x="1" y="1356"/>
                      <a:pt x="311" y="1736"/>
                      <a:pt x="739" y="1736"/>
                    </a:cubicBezTo>
                    <a:cubicBezTo>
                      <a:pt x="1190" y="1736"/>
                      <a:pt x="1619" y="1356"/>
                      <a:pt x="1691" y="880"/>
                    </a:cubicBezTo>
                    <a:cubicBezTo>
                      <a:pt x="1761" y="381"/>
                      <a:pt x="1476" y="1"/>
                      <a:pt x="102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932018" y="5261338"/>
                <a:ext cx="50325" cy="37907"/>
              </a:xfrm>
              <a:custGeom>
                <a:avLst/>
                <a:gdLst/>
                <a:ahLst/>
                <a:cxnLst/>
                <a:rect l="l" t="t" r="r" b="b"/>
                <a:pathLst>
                  <a:path w="1548" h="1166" extrusionOk="0">
                    <a:moveTo>
                      <a:pt x="857" y="1"/>
                    </a:moveTo>
                    <a:cubicBezTo>
                      <a:pt x="476" y="1"/>
                      <a:pt x="95" y="261"/>
                      <a:pt x="48" y="571"/>
                    </a:cubicBezTo>
                    <a:cubicBezTo>
                      <a:pt x="0" y="905"/>
                      <a:pt x="286" y="1165"/>
                      <a:pt x="691" y="1165"/>
                    </a:cubicBezTo>
                    <a:cubicBezTo>
                      <a:pt x="1072" y="1165"/>
                      <a:pt x="1452" y="905"/>
                      <a:pt x="1500" y="571"/>
                    </a:cubicBezTo>
                    <a:cubicBezTo>
                      <a:pt x="1548" y="261"/>
                      <a:pt x="1262" y="1"/>
                      <a:pt x="857"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6124609" y="4870012"/>
                <a:ext cx="69636" cy="75001"/>
              </a:xfrm>
              <a:custGeom>
                <a:avLst/>
                <a:gdLst/>
                <a:ahLst/>
                <a:cxnLst/>
                <a:rect l="l" t="t" r="r" b="b"/>
                <a:pathLst>
                  <a:path w="2142" h="2307" extrusionOk="0">
                    <a:moveTo>
                      <a:pt x="1261" y="0"/>
                    </a:moveTo>
                    <a:cubicBezTo>
                      <a:pt x="714" y="0"/>
                      <a:pt x="214" y="523"/>
                      <a:pt x="119" y="1142"/>
                    </a:cubicBezTo>
                    <a:cubicBezTo>
                      <a:pt x="1" y="1783"/>
                      <a:pt x="357" y="2307"/>
                      <a:pt x="880" y="2307"/>
                    </a:cubicBezTo>
                    <a:cubicBezTo>
                      <a:pt x="1428" y="2307"/>
                      <a:pt x="1927" y="1783"/>
                      <a:pt x="2022" y="1142"/>
                    </a:cubicBezTo>
                    <a:cubicBezTo>
                      <a:pt x="2142" y="523"/>
                      <a:pt x="1784" y="0"/>
                      <a:pt x="126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6568537" y="4771018"/>
                <a:ext cx="94409" cy="65735"/>
              </a:xfrm>
              <a:custGeom>
                <a:avLst/>
                <a:gdLst/>
                <a:ahLst/>
                <a:cxnLst/>
                <a:rect l="l" t="t" r="r" b="b"/>
                <a:pathLst>
                  <a:path w="2904" h="2022" extrusionOk="0">
                    <a:moveTo>
                      <a:pt x="1619" y="0"/>
                    </a:moveTo>
                    <a:cubicBezTo>
                      <a:pt x="857" y="0"/>
                      <a:pt x="191" y="451"/>
                      <a:pt x="96" y="999"/>
                    </a:cubicBezTo>
                    <a:cubicBezTo>
                      <a:pt x="1" y="1570"/>
                      <a:pt x="547" y="2021"/>
                      <a:pt x="1286" y="2021"/>
                    </a:cubicBezTo>
                    <a:cubicBezTo>
                      <a:pt x="2047" y="2021"/>
                      <a:pt x="2736" y="1570"/>
                      <a:pt x="2808" y="999"/>
                    </a:cubicBezTo>
                    <a:cubicBezTo>
                      <a:pt x="2903" y="451"/>
                      <a:pt x="2355" y="0"/>
                      <a:pt x="161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6484205" y="5322392"/>
                <a:ext cx="55722" cy="42621"/>
              </a:xfrm>
              <a:custGeom>
                <a:avLst/>
                <a:gdLst/>
                <a:ahLst/>
                <a:cxnLst/>
                <a:rect l="l" t="t" r="r" b="b"/>
                <a:pathLst>
                  <a:path w="1714" h="1311" extrusionOk="0">
                    <a:moveTo>
                      <a:pt x="953" y="1"/>
                    </a:moveTo>
                    <a:cubicBezTo>
                      <a:pt x="501" y="1"/>
                      <a:pt x="96" y="286"/>
                      <a:pt x="49" y="644"/>
                    </a:cubicBezTo>
                    <a:cubicBezTo>
                      <a:pt x="1" y="1025"/>
                      <a:pt x="311" y="1310"/>
                      <a:pt x="739" y="1310"/>
                    </a:cubicBezTo>
                    <a:cubicBezTo>
                      <a:pt x="1190" y="1310"/>
                      <a:pt x="1596" y="1025"/>
                      <a:pt x="1643" y="644"/>
                    </a:cubicBezTo>
                    <a:cubicBezTo>
                      <a:pt x="1714" y="286"/>
                      <a:pt x="1405" y="1"/>
                      <a:pt x="953"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6543796" y="5435333"/>
                <a:ext cx="101334" cy="85111"/>
              </a:xfrm>
              <a:custGeom>
                <a:avLst/>
                <a:gdLst/>
                <a:ahLst/>
                <a:cxnLst/>
                <a:rect l="l" t="t" r="r" b="b"/>
                <a:pathLst>
                  <a:path w="3117" h="2618" extrusionOk="0">
                    <a:moveTo>
                      <a:pt x="1761" y="0"/>
                    </a:moveTo>
                    <a:cubicBezTo>
                      <a:pt x="975" y="0"/>
                      <a:pt x="239" y="596"/>
                      <a:pt x="119" y="1310"/>
                    </a:cubicBezTo>
                    <a:cubicBezTo>
                      <a:pt x="1" y="2046"/>
                      <a:pt x="572" y="2617"/>
                      <a:pt x="1356" y="2617"/>
                    </a:cubicBezTo>
                    <a:cubicBezTo>
                      <a:pt x="2142" y="2617"/>
                      <a:pt x="2878" y="2046"/>
                      <a:pt x="2998" y="1310"/>
                    </a:cubicBezTo>
                    <a:cubicBezTo>
                      <a:pt x="3116" y="596"/>
                      <a:pt x="2570" y="0"/>
                      <a:pt x="176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7352782" y="5279901"/>
                <a:ext cx="67296" cy="61086"/>
              </a:xfrm>
              <a:custGeom>
                <a:avLst/>
                <a:gdLst/>
                <a:ahLst/>
                <a:cxnLst/>
                <a:rect l="l" t="t" r="r" b="b"/>
                <a:pathLst>
                  <a:path w="2070" h="1879" extrusionOk="0">
                    <a:moveTo>
                      <a:pt x="1190" y="0"/>
                    </a:moveTo>
                    <a:cubicBezTo>
                      <a:pt x="667" y="0"/>
                      <a:pt x="166" y="429"/>
                      <a:pt x="71" y="952"/>
                    </a:cubicBezTo>
                    <a:cubicBezTo>
                      <a:pt x="1" y="1475"/>
                      <a:pt x="356" y="1879"/>
                      <a:pt x="880" y="1879"/>
                    </a:cubicBezTo>
                    <a:cubicBezTo>
                      <a:pt x="1428" y="1879"/>
                      <a:pt x="1904" y="1475"/>
                      <a:pt x="1999" y="952"/>
                    </a:cubicBezTo>
                    <a:cubicBezTo>
                      <a:pt x="2069" y="429"/>
                      <a:pt x="1713" y="0"/>
                      <a:pt x="119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7444038" y="4393574"/>
                <a:ext cx="85111" cy="79682"/>
              </a:xfrm>
              <a:custGeom>
                <a:avLst/>
                <a:gdLst/>
                <a:ahLst/>
                <a:cxnLst/>
                <a:rect l="l" t="t" r="r" b="b"/>
                <a:pathLst>
                  <a:path w="2618" h="2451" extrusionOk="0">
                    <a:moveTo>
                      <a:pt x="1498" y="1"/>
                    </a:moveTo>
                    <a:cubicBezTo>
                      <a:pt x="832" y="1"/>
                      <a:pt x="214" y="547"/>
                      <a:pt x="119" y="1238"/>
                    </a:cubicBezTo>
                    <a:cubicBezTo>
                      <a:pt x="1" y="1904"/>
                      <a:pt x="452" y="2450"/>
                      <a:pt x="1118" y="2450"/>
                    </a:cubicBezTo>
                    <a:cubicBezTo>
                      <a:pt x="1784" y="2450"/>
                      <a:pt x="2402" y="1904"/>
                      <a:pt x="2522" y="1238"/>
                    </a:cubicBezTo>
                    <a:cubicBezTo>
                      <a:pt x="2618" y="547"/>
                      <a:pt x="2165" y="1"/>
                      <a:pt x="1498"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7666799" y="4596210"/>
                <a:ext cx="34786" cy="37907"/>
              </a:xfrm>
              <a:custGeom>
                <a:avLst/>
                <a:gdLst/>
                <a:ahLst/>
                <a:cxnLst/>
                <a:rect l="l" t="t" r="r" b="b"/>
                <a:pathLst>
                  <a:path w="1070" h="1166" extrusionOk="0">
                    <a:moveTo>
                      <a:pt x="641" y="1"/>
                    </a:moveTo>
                    <a:cubicBezTo>
                      <a:pt x="356" y="1"/>
                      <a:pt x="118" y="261"/>
                      <a:pt x="48" y="572"/>
                    </a:cubicBezTo>
                    <a:cubicBezTo>
                      <a:pt x="0" y="905"/>
                      <a:pt x="190" y="1165"/>
                      <a:pt x="451" y="1165"/>
                    </a:cubicBezTo>
                    <a:cubicBezTo>
                      <a:pt x="714" y="1165"/>
                      <a:pt x="974" y="905"/>
                      <a:pt x="1022" y="572"/>
                    </a:cubicBezTo>
                    <a:cubicBezTo>
                      <a:pt x="1070" y="261"/>
                      <a:pt x="904" y="1"/>
                      <a:pt x="641"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8219733" y="4204884"/>
                <a:ext cx="84363" cy="70384"/>
              </a:xfrm>
              <a:custGeom>
                <a:avLst/>
                <a:gdLst/>
                <a:ahLst/>
                <a:cxnLst/>
                <a:rect l="l" t="t" r="r" b="b"/>
                <a:pathLst>
                  <a:path w="2595" h="2165" extrusionOk="0">
                    <a:moveTo>
                      <a:pt x="1476" y="0"/>
                    </a:moveTo>
                    <a:cubicBezTo>
                      <a:pt x="809" y="0"/>
                      <a:pt x="191" y="476"/>
                      <a:pt x="96" y="1094"/>
                    </a:cubicBezTo>
                    <a:cubicBezTo>
                      <a:pt x="1" y="1688"/>
                      <a:pt x="454" y="2164"/>
                      <a:pt x="1120" y="2164"/>
                    </a:cubicBezTo>
                    <a:cubicBezTo>
                      <a:pt x="1786" y="2164"/>
                      <a:pt x="2404" y="1688"/>
                      <a:pt x="2499" y="1094"/>
                    </a:cubicBezTo>
                    <a:cubicBezTo>
                      <a:pt x="2595" y="476"/>
                      <a:pt x="2142" y="0"/>
                      <a:pt x="147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8748740" y="4294580"/>
                <a:ext cx="61899" cy="56470"/>
              </a:xfrm>
              <a:custGeom>
                <a:avLst/>
                <a:gdLst/>
                <a:ahLst/>
                <a:cxnLst/>
                <a:rect l="l" t="t" r="r" b="b"/>
                <a:pathLst>
                  <a:path w="1904" h="1737" extrusionOk="0">
                    <a:moveTo>
                      <a:pt x="1095" y="1"/>
                    </a:moveTo>
                    <a:cubicBezTo>
                      <a:pt x="596" y="1"/>
                      <a:pt x="143" y="381"/>
                      <a:pt x="73" y="857"/>
                    </a:cubicBezTo>
                    <a:cubicBezTo>
                      <a:pt x="1" y="1356"/>
                      <a:pt x="334" y="1736"/>
                      <a:pt x="809" y="1736"/>
                    </a:cubicBezTo>
                    <a:cubicBezTo>
                      <a:pt x="1310" y="1736"/>
                      <a:pt x="1761" y="1356"/>
                      <a:pt x="1833" y="857"/>
                    </a:cubicBezTo>
                    <a:cubicBezTo>
                      <a:pt x="1904" y="381"/>
                      <a:pt x="1571" y="1"/>
                      <a:pt x="109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8772765" y="4902490"/>
                <a:ext cx="112127" cy="94377"/>
              </a:xfrm>
              <a:custGeom>
                <a:avLst/>
                <a:gdLst/>
                <a:ahLst/>
                <a:cxnLst/>
                <a:rect l="l" t="t" r="r" b="b"/>
                <a:pathLst>
                  <a:path w="3449" h="2903" extrusionOk="0">
                    <a:moveTo>
                      <a:pt x="1951" y="0"/>
                    </a:moveTo>
                    <a:cubicBezTo>
                      <a:pt x="1070" y="0"/>
                      <a:pt x="238" y="666"/>
                      <a:pt x="118" y="1450"/>
                    </a:cubicBezTo>
                    <a:cubicBezTo>
                      <a:pt x="0" y="2259"/>
                      <a:pt x="594" y="2903"/>
                      <a:pt x="1475" y="2903"/>
                    </a:cubicBezTo>
                    <a:cubicBezTo>
                      <a:pt x="2379" y="2903"/>
                      <a:pt x="3188" y="2259"/>
                      <a:pt x="3306" y="1450"/>
                    </a:cubicBezTo>
                    <a:cubicBezTo>
                      <a:pt x="3449" y="666"/>
                      <a:pt x="2830" y="0"/>
                      <a:pt x="195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8812168" y="5166993"/>
                <a:ext cx="68076" cy="65735"/>
              </a:xfrm>
              <a:custGeom>
                <a:avLst/>
                <a:gdLst/>
                <a:ahLst/>
                <a:cxnLst/>
                <a:rect l="l" t="t" r="r" b="b"/>
                <a:pathLst>
                  <a:path w="2094" h="2022" extrusionOk="0">
                    <a:moveTo>
                      <a:pt x="1215" y="0"/>
                    </a:moveTo>
                    <a:cubicBezTo>
                      <a:pt x="666" y="0"/>
                      <a:pt x="168" y="451"/>
                      <a:pt x="96" y="1022"/>
                    </a:cubicBezTo>
                    <a:cubicBezTo>
                      <a:pt x="0" y="1570"/>
                      <a:pt x="358" y="2021"/>
                      <a:pt x="882" y="2021"/>
                    </a:cubicBezTo>
                    <a:cubicBezTo>
                      <a:pt x="1405" y="2021"/>
                      <a:pt x="1928" y="1570"/>
                      <a:pt x="1999" y="1022"/>
                    </a:cubicBezTo>
                    <a:cubicBezTo>
                      <a:pt x="2094" y="451"/>
                      <a:pt x="1738" y="0"/>
                      <a:pt x="121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8427799" y="5214133"/>
                <a:ext cx="50293" cy="37972"/>
              </a:xfrm>
              <a:custGeom>
                <a:avLst/>
                <a:gdLst/>
                <a:ahLst/>
                <a:cxnLst/>
                <a:rect l="l" t="t" r="r" b="b"/>
                <a:pathLst>
                  <a:path w="1547" h="1168" extrusionOk="0">
                    <a:moveTo>
                      <a:pt x="880" y="0"/>
                    </a:moveTo>
                    <a:cubicBezTo>
                      <a:pt x="477" y="0"/>
                      <a:pt x="119" y="263"/>
                      <a:pt x="49" y="571"/>
                    </a:cubicBezTo>
                    <a:cubicBezTo>
                      <a:pt x="1" y="904"/>
                      <a:pt x="286" y="1167"/>
                      <a:pt x="690" y="1167"/>
                    </a:cubicBezTo>
                    <a:cubicBezTo>
                      <a:pt x="1095" y="1167"/>
                      <a:pt x="1451" y="904"/>
                      <a:pt x="1499" y="571"/>
                    </a:cubicBezTo>
                    <a:cubicBezTo>
                      <a:pt x="1546" y="263"/>
                      <a:pt x="1261" y="0"/>
                      <a:pt x="88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8122300" y="5241962"/>
                <a:ext cx="89728" cy="75846"/>
              </a:xfrm>
              <a:custGeom>
                <a:avLst/>
                <a:gdLst/>
                <a:ahLst/>
                <a:cxnLst/>
                <a:rect l="l" t="t" r="r" b="b"/>
                <a:pathLst>
                  <a:path w="2760" h="2333" extrusionOk="0">
                    <a:moveTo>
                      <a:pt x="1570" y="1"/>
                    </a:moveTo>
                    <a:cubicBezTo>
                      <a:pt x="857" y="1"/>
                      <a:pt x="190" y="524"/>
                      <a:pt x="95" y="1167"/>
                    </a:cubicBezTo>
                    <a:cubicBezTo>
                      <a:pt x="0" y="1809"/>
                      <a:pt x="476" y="2332"/>
                      <a:pt x="1190" y="2332"/>
                    </a:cubicBezTo>
                    <a:cubicBezTo>
                      <a:pt x="1903" y="2332"/>
                      <a:pt x="2547" y="1809"/>
                      <a:pt x="2665" y="1167"/>
                    </a:cubicBezTo>
                    <a:cubicBezTo>
                      <a:pt x="2760" y="524"/>
                      <a:pt x="2261" y="1"/>
                      <a:pt x="157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7978442" y="5039358"/>
                <a:ext cx="119117" cy="108291"/>
              </a:xfrm>
              <a:custGeom>
                <a:avLst/>
                <a:gdLst/>
                <a:ahLst/>
                <a:cxnLst/>
                <a:rect l="l" t="t" r="r" b="b"/>
                <a:pathLst>
                  <a:path w="3664" h="3331" extrusionOk="0">
                    <a:moveTo>
                      <a:pt x="2094" y="0"/>
                    </a:moveTo>
                    <a:cubicBezTo>
                      <a:pt x="1167" y="0"/>
                      <a:pt x="286" y="761"/>
                      <a:pt x="143" y="1665"/>
                    </a:cubicBezTo>
                    <a:cubicBezTo>
                      <a:pt x="0" y="2594"/>
                      <a:pt x="644" y="3331"/>
                      <a:pt x="1570" y="3331"/>
                    </a:cubicBezTo>
                    <a:cubicBezTo>
                      <a:pt x="2499" y="3331"/>
                      <a:pt x="3356" y="2594"/>
                      <a:pt x="3498" y="1665"/>
                    </a:cubicBezTo>
                    <a:cubicBezTo>
                      <a:pt x="3664" y="761"/>
                      <a:pt x="3022" y="0"/>
                      <a:pt x="209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7988520" y="5388193"/>
                <a:ext cx="45644" cy="42523"/>
              </a:xfrm>
              <a:custGeom>
                <a:avLst/>
                <a:gdLst/>
                <a:ahLst/>
                <a:cxnLst/>
                <a:rect l="l" t="t" r="r" b="b"/>
                <a:pathLst>
                  <a:path w="1404" h="1308" extrusionOk="0">
                    <a:moveTo>
                      <a:pt x="809" y="0"/>
                    </a:moveTo>
                    <a:cubicBezTo>
                      <a:pt x="452" y="0"/>
                      <a:pt x="118" y="308"/>
                      <a:pt x="48" y="666"/>
                    </a:cubicBezTo>
                    <a:cubicBezTo>
                      <a:pt x="0" y="1022"/>
                      <a:pt x="238" y="1307"/>
                      <a:pt x="594" y="1307"/>
                    </a:cubicBezTo>
                    <a:cubicBezTo>
                      <a:pt x="952" y="1307"/>
                      <a:pt x="1285" y="1022"/>
                      <a:pt x="1333" y="666"/>
                    </a:cubicBezTo>
                    <a:cubicBezTo>
                      <a:pt x="1403" y="308"/>
                      <a:pt x="1142" y="0"/>
                      <a:pt x="80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7597162" y="5482538"/>
                <a:ext cx="67296" cy="57250"/>
              </a:xfrm>
              <a:custGeom>
                <a:avLst/>
                <a:gdLst/>
                <a:ahLst/>
                <a:cxnLst/>
                <a:rect l="l" t="t" r="r" b="b"/>
                <a:pathLst>
                  <a:path w="2070" h="1761" extrusionOk="0">
                    <a:moveTo>
                      <a:pt x="1166" y="0"/>
                    </a:moveTo>
                    <a:cubicBezTo>
                      <a:pt x="642" y="0"/>
                      <a:pt x="144" y="404"/>
                      <a:pt x="71" y="880"/>
                    </a:cubicBezTo>
                    <a:cubicBezTo>
                      <a:pt x="1" y="1355"/>
                      <a:pt x="357" y="1761"/>
                      <a:pt x="880" y="1761"/>
                    </a:cubicBezTo>
                    <a:cubicBezTo>
                      <a:pt x="1428" y="1761"/>
                      <a:pt x="1904" y="1355"/>
                      <a:pt x="1999" y="880"/>
                    </a:cubicBezTo>
                    <a:cubicBezTo>
                      <a:pt x="2070" y="404"/>
                      <a:pt x="1689" y="0"/>
                      <a:pt x="116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8653648" y="5468623"/>
                <a:ext cx="79649" cy="75813"/>
              </a:xfrm>
              <a:custGeom>
                <a:avLst/>
                <a:gdLst/>
                <a:ahLst/>
                <a:cxnLst/>
                <a:rect l="l" t="t" r="r" b="b"/>
                <a:pathLst>
                  <a:path w="2450" h="2332" extrusionOk="0">
                    <a:moveTo>
                      <a:pt x="1403" y="0"/>
                    </a:moveTo>
                    <a:cubicBezTo>
                      <a:pt x="785" y="0"/>
                      <a:pt x="214" y="523"/>
                      <a:pt x="96" y="1165"/>
                    </a:cubicBezTo>
                    <a:cubicBezTo>
                      <a:pt x="0" y="1808"/>
                      <a:pt x="429" y="2331"/>
                      <a:pt x="1047" y="2331"/>
                    </a:cubicBezTo>
                    <a:cubicBezTo>
                      <a:pt x="1666" y="2331"/>
                      <a:pt x="2237" y="1808"/>
                      <a:pt x="2355" y="1165"/>
                    </a:cubicBezTo>
                    <a:cubicBezTo>
                      <a:pt x="2450" y="523"/>
                      <a:pt x="2022" y="0"/>
                      <a:pt x="1403"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7126153" y="4218799"/>
                <a:ext cx="57250" cy="51821"/>
              </a:xfrm>
              <a:custGeom>
                <a:avLst/>
                <a:gdLst/>
                <a:ahLst/>
                <a:cxnLst/>
                <a:rect l="l" t="t" r="r" b="b"/>
                <a:pathLst>
                  <a:path w="1761" h="1594" extrusionOk="0">
                    <a:moveTo>
                      <a:pt x="999" y="0"/>
                    </a:moveTo>
                    <a:cubicBezTo>
                      <a:pt x="571" y="0"/>
                      <a:pt x="143" y="356"/>
                      <a:pt x="73" y="809"/>
                    </a:cubicBezTo>
                    <a:cubicBezTo>
                      <a:pt x="0" y="1237"/>
                      <a:pt x="310" y="1593"/>
                      <a:pt x="761" y="1593"/>
                    </a:cubicBezTo>
                    <a:cubicBezTo>
                      <a:pt x="1190" y="1593"/>
                      <a:pt x="1618" y="1237"/>
                      <a:pt x="1690" y="809"/>
                    </a:cubicBezTo>
                    <a:cubicBezTo>
                      <a:pt x="1761" y="356"/>
                      <a:pt x="1452" y="0"/>
                      <a:pt x="99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7998533" y="4105891"/>
                <a:ext cx="56535" cy="51821"/>
              </a:xfrm>
              <a:custGeom>
                <a:avLst/>
                <a:gdLst/>
                <a:ahLst/>
                <a:cxnLst/>
                <a:rect l="l" t="t" r="r" b="b"/>
                <a:pathLst>
                  <a:path w="1739" h="1594" extrusionOk="0">
                    <a:moveTo>
                      <a:pt x="1000" y="0"/>
                    </a:moveTo>
                    <a:cubicBezTo>
                      <a:pt x="549" y="0"/>
                      <a:pt x="121" y="356"/>
                      <a:pt x="73" y="784"/>
                    </a:cubicBezTo>
                    <a:cubicBezTo>
                      <a:pt x="1" y="1237"/>
                      <a:pt x="286" y="1593"/>
                      <a:pt x="739" y="1593"/>
                    </a:cubicBezTo>
                    <a:cubicBezTo>
                      <a:pt x="1167" y="1593"/>
                      <a:pt x="1596" y="1237"/>
                      <a:pt x="1666" y="784"/>
                    </a:cubicBezTo>
                    <a:cubicBezTo>
                      <a:pt x="1738" y="356"/>
                      <a:pt x="1428" y="0"/>
                      <a:pt x="100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5599438" y="4780284"/>
                <a:ext cx="72725" cy="61086"/>
              </a:xfrm>
              <a:custGeom>
                <a:avLst/>
                <a:gdLst/>
                <a:ahLst/>
                <a:cxnLst/>
                <a:rect l="l" t="t" r="r" b="b"/>
                <a:pathLst>
                  <a:path w="2237" h="1879" extrusionOk="0">
                    <a:moveTo>
                      <a:pt x="1263" y="1"/>
                    </a:moveTo>
                    <a:cubicBezTo>
                      <a:pt x="692" y="1"/>
                      <a:pt x="168" y="429"/>
                      <a:pt x="73" y="927"/>
                    </a:cubicBezTo>
                    <a:cubicBezTo>
                      <a:pt x="1" y="1451"/>
                      <a:pt x="406" y="1879"/>
                      <a:pt x="977" y="1879"/>
                    </a:cubicBezTo>
                    <a:cubicBezTo>
                      <a:pt x="1548" y="1879"/>
                      <a:pt x="2071" y="1451"/>
                      <a:pt x="2167" y="927"/>
                    </a:cubicBezTo>
                    <a:cubicBezTo>
                      <a:pt x="2237" y="429"/>
                      <a:pt x="1856" y="1"/>
                      <a:pt x="1263"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433182" y="4719164"/>
                <a:ext cx="62647" cy="61151"/>
              </a:xfrm>
              <a:custGeom>
                <a:avLst/>
                <a:gdLst/>
                <a:ahLst/>
                <a:cxnLst/>
                <a:rect l="l" t="t" r="r" b="b"/>
                <a:pathLst>
                  <a:path w="1927" h="1881" extrusionOk="0">
                    <a:moveTo>
                      <a:pt x="1117" y="0"/>
                    </a:moveTo>
                    <a:cubicBezTo>
                      <a:pt x="619" y="0"/>
                      <a:pt x="166" y="406"/>
                      <a:pt x="71" y="929"/>
                    </a:cubicBezTo>
                    <a:cubicBezTo>
                      <a:pt x="0" y="1452"/>
                      <a:pt x="333" y="1881"/>
                      <a:pt x="809" y="1881"/>
                    </a:cubicBezTo>
                    <a:cubicBezTo>
                      <a:pt x="1285" y="1881"/>
                      <a:pt x="1761" y="1452"/>
                      <a:pt x="1831" y="929"/>
                    </a:cubicBezTo>
                    <a:cubicBezTo>
                      <a:pt x="1926" y="406"/>
                      <a:pt x="1593" y="0"/>
                      <a:pt x="111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2332579" y="4473224"/>
                <a:ext cx="67361" cy="57250"/>
              </a:xfrm>
              <a:custGeom>
                <a:avLst/>
                <a:gdLst/>
                <a:ahLst/>
                <a:cxnLst/>
                <a:rect l="l" t="t" r="r" b="b"/>
                <a:pathLst>
                  <a:path w="2072" h="1761" extrusionOk="0">
                    <a:moveTo>
                      <a:pt x="1168" y="0"/>
                    </a:moveTo>
                    <a:cubicBezTo>
                      <a:pt x="644" y="0"/>
                      <a:pt x="144" y="406"/>
                      <a:pt x="73" y="881"/>
                    </a:cubicBezTo>
                    <a:cubicBezTo>
                      <a:pt x="1" y="1357"/>
                      <a:pt x="359" y="1761"/>
                      <a:pt x="882" y="1761"/>
                    </a:cubicBezTo>
                    <a:cubicBezTo>
                      <a:pt x="1428" y="1761"/>
                      <a:pt x="1904" y="1357"/>
                      <a:pt x="1999" y="881"/>
                    </a:cubicBezTo>
                    <a:cubicBezTo>
                      <a:pt x="2072" y="406"/>
                      <a:pt x="1691" y="0"/>
                      <a:pt x="116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1708480" y="4515780"/>
                <a:ext cx="44896" cy="37907"/>
              </a:xfrm>
              <a:custGeom>
                <a:avLst/>
                <a:gdLst/>
                <a:ahLst/>
                <a:cxnLst/>
                <a:rect l="l" t="t" r="r" b="b"/>
                <a:pathLst>
                  <a:path w="1381" h="1166" extrusionOk="0">
                    <a:moveTo>
                      <a:pt x="785" y="1"/>
                    </a:moveTo>
                    <a:cubicBezTo>
                      <a:pt x="429" y="1"/>
                      <a:pt x="96" y="261"/>
                      <a:pt x="48" y="594"/>
                    </a:cubicBezTo>
                    <a:cubicBezTo>
                      <a:pt x="1" y="905"/>
                      <a:pt x="239" y="1165"/>
                      <a:pt x="594" y="1165"/>
                    </a:cubicBezTo>
                    <a:cubicBezTo>
                      <a:pt x="952" y="1165"/>
                      <a:pt x="1285" y="905"/>
                      <a:pt x="1333" y="594"/>
                    </a:cubicBezTo>
                    <a:cubicBezTo>
                      <a:pt x="1380" y="261"/>
                      <a:pt x="1143" y="1"/>
                      <a:pt x="78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586258" y="4275237"/>
                <a:ext cx="89728" cy="75813"/>
              </a:xfrm>
              <a:custGeom>
                <a:avLst/>
                <a:gdLst/>
                <a:ahLst/>
                <a:cxnLst/>
                <a:rect l="l" t="t" r="r" b="b"/>
                <a:pathLst>
                  <a:path w="2760" h="2332" extrusionOk="0">
                    <a:moveTo>
                      <a:pt x="1570" y="0"/>
                    </a:moveTo>
                    <a:cubicBezTo>
                      <a:pt x="857" y="0"/>
                      <a:pt x="190" y="523"/>
                      <a:pt x="95" y="1167"/>
                    </a:cubicBezTo>
                    <a:cubicBezTo>
                      <a:pt x="0" y="1808"/>
                      <a:pt x="501" y="2331"/>
                      <a:pt x="1190" y="2331"/>
                    </a:cubicBezTo>
                    <a:cubicBezTo>
                      <a:pt x="1903" y="2331"/>
                      <a:pt x="2569" y="1808"/>
                      <a:pt x="2665" y="1167"/>
                    </a:cubicBezTo>
                    <a:cubicBezTo>
                      <a:pt x="2760" y="523"/>
                      <a:pt x="2284" y="0"/>
                      <a:pt x="157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157025" y="4803496"/>
                <a:ext cx="51106" cy="47172"/>
              </a:xfrm>
              <a:custGeom>
                <a:avLst/>
                <a:gdLst/>
                <a:ahLst/>
                <a:cxnLst/>
                <a:rect l="l" t="t" r="r" b="b"/>
                <a:pathLst>
                  <a:path w="1572" h="1451" extrusionOk="0">
                    <a:moveTo>
                      <a:pt x="905" y="0"/>
                    </a:moveTo>
                    <a:cubicBezTo>
                      <a:pt x="500" y="0"/>
                      <a:pt x="119" y="333"/>
                      <a:pt x="71" y="737"/>
                    </a:cubicBezTo>
                    <a:cubicBezTo>
                      <a:pt x="1" y="1142"/>
                      <a:pt x="262" y="1450"/>
                      <a:pt x="667" y="1450"/>
                    </a:cubicBezTo>
                    <a:cubicBezTo>
                      <a:pt x="1071" y="1450"/>
                      <a:pt x="1451" y="1142"/>
                      <a:pt x="1499" y="737"/>
                    </a:cubicBezTo>
                    <a:cubicBezTo>
                      <a:pt x="1571" y="333"/>
                      <a:pt x="1308" y="0"/>
                      <a:pt x="90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250115" y="4665035"/>
                <a:ext cx="138850" cy="92328"/>
              </a:xfrm>
              <a:custGeom>
                <a:avLst/>
                <a:gdLst/>
                <a:ahLst/>
                <a:cxnLst/>
                <a:rect l="l" t="t" r="r" b="b"/>
                <a:pathLst>
                  <a:path w="4271" h="2840" extrusionOk="0">
                    <a:moveTo>
                      <a:pt x="2412" y="0"/>
                    </a:moveTo>
                    <a:cubicBezTo>
                      <a:pt x="1119" y="0"/>
                      <a:pt x="1" y="1972"/>
                      <a:pt x="707" y="2642"/>
                    </a:cubicBezTo>
                    <a:cubicBezTo>
                      <a:pt x="852" y="2779"/>
                      <a:pt x="1048" y="2840"/>
                      <a:pt x="1269" y="2840"/>
                    </a:cubicBezTo>
                    <a:cubicBezTo>
                      <a:pt x="2421" y="2840"/>
                      <a:pt x="4270" y="1204"/>
                      <a:pt x="3371" y="405"/>
                    </a:cubicBezTo>
                    <a:cubicBezTo>
                      <a:pt x="3057" y="119"/>
                      <a:pt x="2729" y="0"/>
                      <a:pt x="2412"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6150942" y="4164702"/>
                <a:ext cx="132056" cy="100879"/>
              </a:xfrm>
              <a:custGeom>
                <a:avLst/>
                <a:gdLst/>
                <a:ahLst/>
                <a:cxnLst/>
                <a:rect l="l" t="t" r="r" b="b"/>
                <a:pathLst>
                  <a:path w="4062" h="3103" extrusionOk="0">
                    <a:moveTo>
                      <a:pt x="2157" y="0"/>
                    </a:moveTo>
                    <a:cubicBezTo>
                      <a:pt x="683" y="0"/>
                      <a:pt x="1" y="2524"/>
                      <a:pt x="951" y="3019"/>
                    </a:cubicBezTo>
                    <a:cubicBezTo>
                      <a:pt x="1056" y="3076"/>
                      <a:pt x="1170" y="3102"/>
                      <a:pt x="1290" y="3102"/>
                    </a:cubicBezTo>
                    <a:cubicBezTo>
                      <a:pt x="2423" y="3102"/>
                      <a:pt x="4061" y="770"/>
                      <a:pt x="2877" y="189"/>
                    </a:cubicBezTo>
                    <a:cubicBezTo>
                      <a:pt x="2621" y="58"/>
                      <a:pt x="2380" y="0"/>
                      <a:pt x="215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7314582" y="3692653"/>
                <a:ext cx="135567" cy="97855"/>
              </a:xfrm>
              <a:custGeom>
                <a:avLst/>
                <a:gdLst/>
                <a:ahLst/>
                <a:cxnLst/>
                <a:rect l="l" t="t" r="r" b="b"/>
                <a:pathLst>
                  <a:path w="4170" h="3010" extrusionOk="0">
                    <a:moveTo>
                      <a:pt x="2274" y="0"/>
                    </a:moveTo>
                    <a:cubicBezTo>
                      <a:pt x="881" y="0"/>
                      <a:pt x="1" y="2305"/>
                      <a:pt x="842" y="2885"/>
                    </a:cubicBezTo>
                    <a:cubicBezTo>
                      <a:pt x="966" y="2971"/>
                      <a:pt x="1110" y="3010"/>
                      <a:pt x="1266" y="3010"/>
                    </a:cubicBezTo>
                    <a:cubicBezTo>
                      <a:pt x="2403" y="3010"/>
                      <a:pt x="4169" y="959"/>
                      <a:pt x="3102" y="268"/>
                    </a:cubicBezTo>
                    <a:cubicBezTo>
                      <a:pt x="2813" y="81"/>
                      <a:pt x="2535" y="0"/>
                      <a:pt x="227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8182151" y="3760014"/>
                <a:ext cx="130235" cy="76073"/>
              </a:xfrm>
              <a:custGeom>
                <a:avLst/>
                <a:gdLst/>
                <a:ahLst/>
                <a:cxnLst/>
                <a:rect l="l" t="t" r="r" b="b"/>
                <a:pathLst>
                  <a:path w="4006" h="2340" extrusionOk="0">
                    <a:moveTo>
                      <a:pt x="2372" y="1"/>
                    </a:moveTo>
                    <a:cubicBezTo>
                      <a:pt x="1271" y="1"/>
                      <a:pt x="1" y="986"/>
                      <a:pt x="253" y="1742"/>
                    </a:cubicBezTo>
                    <a:cubicBezTo>
                      <a:pt x="383" y="2157"/>
                      <a:pt x="937" y="2340"/>
                      <a:pt x="1568" y="2340"/>
                    </a:cubicBezTo>
                    <a:cubicBezTo>
                      <a:pt x="2671" y="2340"/>
                      <a:pt x="4006" y="1781"/>
                      <a:pt x="3703" y="933"/>
                    </a:cubicBezTo>
                    <a:cubicBezTo>
                      <a:pt x="3453" y="258"/>
                      <a:pt x="2935" y="1"/>
                      <a:pt x="2372"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5974119" y="4359406"/>
                <a:ext cx="112842" cy="83388"/>
              </a:xfrm>
              <a:custGeom>
                <a:avLst/>
                <a:gdLst/>
                <a:ahLst/>
                <a:cxnLst/>
                <a:rect l="l" t="t" r="r" b="b"/>
                <a:pathLst>
                  <a:path w="3471" h="2565" extrusionOk="0">
                    <a:moveTo>
                      <a:pt x="1875" y="1"/>
                    </a:moveTo>
                    <a:cubicBezTo>
                      <a:pt x="670" y="1"/>
                      <a:pt x="0" y="2011"/>
                      <a:pt x="751" y="2479"/>
                    </a:cubicBezTo>
                    <a:cubicBezTo>
                      <a:pt x="846" y="2538"/>
                      <a:pt x="953" y="2564"/>
                      <a:pt x="1067" y="2564"/>
                    </a:cubicBezTo>
                    <a:cubicBezTo>
                      <a:pt x="2016" y="2564"/>
                      <a:pt x="3471" y="725"/>
                      <a:pt x="2536" y="195"/>
                    </a:cubicBezTo>
                    <a:cubicBezTo>
                      <a:pt x="2303" y="60"/>
                      <a:pt x="2081" y="1"/>
                      <a:pt x="187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6844094" y="3891778"/>
                <a:ext cx="112127" cy="83128"/>
              </a:xfrm>
              <a:custGeom>
                <a:avLst/>
                <a:gdLst/>
                <a:ahLst/>
                <a:cxnLst/>
                <a:rect l="l" t="t" r="r" b="b"/>
                <a:pathLst>
                  <a:path w="3449" h="2557" extrusionOk="0">
                    <a:moveTo>
                      <a:pt x="1869" y="0"/>
                    </a:moveTo>
                    <a:cubicBezTo>
                      <a:pt x="661" y="0"/>
                      <a:pt x="0" y="2021"/>
                      <a:pt x="755" y="2470"/>
                    </a:cubicBezTo>
                    <a:cubicBezTo>
                      <a:pt x="851" y="2529"/>
                      <a:pt x="958" y="2556"/>
                      <a:pt x="1073" y="2556"/>
                    </a:cubicBezTo>
                    <a:cubicBezTo>
                      <a:pt x="2018" y="2556"/>
                      <a:pt x="3449" y="737"/>
                      <a:pt x="2516" y="186"/>
                    </a:cubicBezTo>
                    <a:cubicBezTo>
                      <a:pt x="2288" y="57"/>
                      <a:pt x="2071" y="0"/>
                      <a:pt x="186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902530" y="3693823"/>
                <a:ext cx="111217" cy="64630"/>
              </a:xfrm>
              <a:custGeom>
                <a:avLst/>
                <a:gdLst/>
                <a:ahLst/>
                <a:cxnLst/>
                <a:rect l="l" t="t" r="r" b="b"/>
                <a:pathLst>
                  <a:path w="3421" h="1988" extrusionOk="0">
                    <a:moveTo>
                      <a:pt x="2034" y="0"/>
                    </a:moveTo>
                    <a:cubicBezTo>
                      <a:pt x="1091" y="0"/>
                      <a:pt x="1" y="897"/>
                      <a:pt x="242" y="1542"/>
                    </a:cubicBezTo>
                    <a:cubicBezTo>
                      <a:pt x="362" y="1853"/>
                      <a:pt x="776" y="1987"/>
                      <a:pt x="1257" y="1987"/>
                    </a:cubicBezTo>
                    <a:cubicBezTo>
                      <a:pt x="2209" y="1987"/>
                      <a:pt x="3421" y="1460"/>
                      <a:pt x="3121" y="733"/>
                    </a:cubicBezTo>
                    <a:cubicBezTo>
                      <a:pt x="2899" y="203"/>
                      <a:pt x="2483" y="0"/>
                      <a:pt x="203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5549502" y="4625470"/>
                <a:ext cx="75196" cy="52016"/>
              </a:xfrm>
              <a:custGeom>
                <a:avLst/>
                <a:gdLst/>
                <a:ahLst/>
                <a:cxnLst/>
                <a:rect l="l" t="t" r="r" b="b"/>
                <a:pathLst>
                  <a:path w="2313" h="1600" extrusionOk="0">
                    <a:moveTo>
                      <a:pt x="1224" y="0"/>
                    </a:moveTo>
                    <a:cubicBezTo>
                      <a:pt x="580" y="0"/>
                      <a:pt x="1" y="788"/>
                      <a:pt x="347" y="1337"/>
                    </a:cubicBezTo>
                    <a:cubicBezTo>
                      <a:pt x="467" y="1523"/>
                      <a:pt x="644" y="1599"/>
                      <a:pt x="837" y="1599"/>
                    </a:cubicBezTo>
                    <a:cubicBezTo>
                      <a:pt x="1484" y="1599"/>
                      <a:pt x="2313" y="737"/>
                      <a:pt x="1799" y="243"/>
                    </a:cubicBezTo>
                    <a:cubicBezTo>
                      <a:pt x="1618" y="72"/>
                      <a:pt x="1418" y="0"/>
                      <a:pt x="122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6019926" y="4042918"/>
                <a:ext cx="75098" cy="52244"/>
              </a:xfrm>
              <a:custGeom>
                <a:avLst/>
                <a:gdLst/>
                <a:ahLst/>
                <a:cxnLst/>
                <a:rect l="l" t="t" r="r" b="b"/>
                <a:pathLst>
                  <a:path w="2310" h="1607" extrusionOk="0">
                    <a:moveTo>
                      <a:pt x="1206" y="1"/>
                    </a:moveTo>
                    <a:cubicBezTo>
                      <a:pt x="551" y="1"/>
                      <a:pt x="0" y="828"/>
                      <a:pt x="389" y="1366"/>
                    </a:cubicBezTo>
                    <a:cubicBezTo>
                      <a:pt x="513" y="1536"/>
                      <a:pt x="680" y="1607"/>
                      <a:pt x="860" y="1607"/>
                    </a:cubicBezTo>
                    <a:cubicBezTo>
                      <a:pt x="1508" y="1607"/>
                      <a:pt x="2310" y="689"/>
                      <a:pt x="1769" y="224"/>
                    </a:cubicBezTo>
                    <a:cubicBezTo>
                      <a:pt x="1585" y="67"/>
                      <a:pt x="1392" y="1"/>
                      <a:pt x="120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5173814" y="4602713"/>
                <a:ext cx="66060" cy="48147"/>
              </a:xfrm>
              <a:custGeom>
                <a:avLst/>
                <a:gdLst/>
                <a:ahLst/>
                <a:cxnLst/>
                <a:rect l="l" t="t" r="r" b="b"/>
                <a:pathLst>
                  <a:path w="2032" h="1481" extrusionOk="0">
                    <a:moveTo>
                      <a:pt x="1047" y="0"/>
                    </a:moveTo>
                    <a:cubicBezTo>
                      <a:pt x="399" y="0"/>
                      <a:pt x="0" y="926"/>
                      <a:pt x="461" y="1346"/>
                    </a:cubicBezTo>
                    <a:cubicBezTo>
                      <a:pt x="567" y="1440"/>
                      <a:pt x="684" y="1481"/>
                      <a:pt x="803" y="1481"/>
                    </a:cubicBezTo>
                    <a:cubicBezTo>
                      <a:pt x="1401" y="1481"/>
                      <a:pt x="2032" y="447"/>
                      <a:pt x="1436" y="109"/>
                    </a:cubicBezTo>
                    <a:cubicBezTo>
                      <a:pt x="1300" y="33"/>
                      <a:pt x="1169" y="0"/>
                      <a:pt x="104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6282479" y="3991129"/>
                <a:ext cx="66028" cy="46782"/>
              </a:xfrm>
              <a:custGeom>
                <a:avLst/>
                <a:gdLst/>
                <a:ahLst/>
                <a:cxnLst/>
                <a:rect l="l" t="t" r="r" b="b"/>
                <a:pathLst>
                  <a:path w="2031" h="1439" extrusionOk="0">
                    <a:moveTo>
                      <a:pt x="1060" y="1"/>
                    </a:moveTo>
                    <a:cubicBezTo>
                      <a:pt x="478" y="1"/>
                      <a:pt x="1" y="773"/>
                      <a:pt x="378" y="1246"/>
                    </a:cubicBezTo>
                    <a:cubicBezTo>
                      <a:pt x="485" y="1382"/>
                      <a:pt x="622" y="1439"/>
                      <a:pt x="768" y="1439"/>
                    </a:cubicBezTo>
                    <a:cubicBezTo>
                      <a:pt x="1336" y="1439"/>
                      <a:pt x="2031" y="573"/>
                      <a:pt x="1520" y="175"/>
                    </a:cubicBezTo>
                    <a:cubicBezTo>
                      <a:pt x="1368" y="53"/>
                      <a:pt x="1211" y="1"/>
                      <a:pt x="106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7334056" y="3548340"/>
                <a:ext cx="66288" cy="46392"/>
              </a:xfrm>
              <a:custGeom>
                <a:avLst/>
                <a:gdLst/>
                <a:ahLst/>
                <a:cxnLst/>
                <a:rect l="l" t="t" r="r" b="b"/>
                <a:pathLst>
                  <a:path w="2039" h="1427" extrusionOk="0">
                    <a:moveTo>
                      <a:pt x="1079" y="1"/>
                    </a:moveTo>
                    <a:cubicBezTo>
                      <a:pt x="491" y="1"/>
                      <a:pt x="1" y="778"/>
                      <a:pt x="361" y="1234"/>
                    </a:cubicBezTo>
                    <a:cubicBezTo>
                      <a:pt x="473" y="1370"/>
                      <a:pt x="614" y="1427"/>
                      <a:pt x="763" y="1427"/>
                    </a:cubicBezTo>
                    <a:cubicBezTo>
                      <a:pt x="1344" y="1427"/>
                      <a:pt x="2039" y="561"/>
                      <a:pt x="1528" y="164"/>
                    </a:cubicBezTo>
                    <a:cubicBezTo>
                      <a:pt x="1380" y="50"/>
                      <a:pt x="1227" y="1"/>
                      <a:pt x="1079"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8357349" y="3637710"/>
                <a:ext cx="66125" cy="46359"/>
              </a:xfrm>
              <a:custGeom>
                <a:avLst/>
                <a:gdLst/>
                <a:ahLst/>
                <a:cxnLst/>
                <a:rect l="l" t="t" r="r" b="b"/>
                <a:pathLst>
                  <a:path w="2034" h="1426" extrusionOk="0">
                    <a:moveTo>
                      <a:pt x="1054" y="0"/>
                    </a:moveTo>
                    <a:cubicBezTo>
                      <a:pt x="466" y="0"/>
                      <a:pt x="0" y="769"/>
                      <a:pt x="360" y="1222"/>
                    </a:cubicBezTo>
                    <a:cubicBezTo>
                      <a:pt x="469" y="1366"/>
                      <a:pt x="612" y="1426"/>
                      <a:pt x="763" y="1426"/>
                    </a:cubicBezTo>
                    <a:cubicBezTo>
                      <a:pt x="1336" y="1426"/>
                      <a:pt x="2033" y="569"/>
                      <a:pt x="1525" y="175"/>
                    </a:cubicBezTo>
                    <a:cubicBezTo>
                      <a:pt x="1368" y="52"/>
                      <a:pt x="1206" y="0"/>
                      <a:pt x="105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6178804" y="4361389"/>
                <a:ext cx="50065" cy="34948"/>
              </a:xfrm>
              <a:custGeom>
                <a:avLst/>
                <a:gdLst/>
                <a:ahLst/>
                <a:cxnLst/>
                <a:rect l="l" t="t" r="r" b="b"/>
                <a:pathLst>
                  <a:path w="1540" h="1075" extrusionOk="0">
                    <a:moveTo>
                      <a:pt x="806" y="1"/>
                    </a:moveTo>
                    <a:cubicBezTo>
                      <a:pt x="360" y="1"/>
                      <a:pt x="1" y="579"/>
                      <a:pt x="285" y="918"/>
                    </a:cubicBezTo>
                    <a:cubicBezTo>
                      <a:pt x="370" y="1029"/>
                      <a:pt x="479" y="1075"/>
                      <a:pt x="595" y="1075"/>
                    </a:cubicBezTo>
                    <a:cubicBezTo>
                      <a:pt x="1026" y="1075"/>
                      <a:pt x="1539" y="435"/>
                      <a:pt x="1164" y="134"/>
                    </a:cubicBezTo>
                    <a:cubicBezTo>
                      <a:pt x="1045" y="40"/>
                      <a:pt x="923" y="1"/>
                      <a:pt x="80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6683851" y="4072925"/>
                <a:ext cx="50130" cy="34883"/>
              </a:xfrm>
              <a:custGeom>
                <a:avLst/>
                <a:gdLst/>
                <a:ahLst/>
                <a:cxnLst/>
                <a:rect l="l" t="t" r="r" b="b"/>
                <a:pathLst>
                  <a:path w="1542" h="1073" extrusionOk="0">
                    <a:moveTo>
                      <a:pt x="808" y="0"/>
                    </a:moveTo>
                    <a:cubicBezTo>
                      <a:pt x="361" y="0"/>
                      <a:pt x="1" y="579"/>
                      <a:pt x="283" y="919"/>
                    </a:cubicBezTo>
                    <a:cubicBezTo>
                      <a:pt x="367" y="1028"/>
                      <a:pt x="475" y="1073"/>
                      <a:pt x="589" y="1073"/>
                    </a:cubicBezTo>
                    <a:cubicBezTo>
                      <a:pt x="1022" y="1073"/>
                      <a:pt x="1541" y="416"/>
                      <a:pt x="1164" y="133"/>
                    </a:cubicBezTo>
                    <a:cubicBezTo>
                      <a:pt x="1046" y="40"/>
                      <a:pt x="924" y="0"/>
                      <a:pt x="80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7217507" y="3827765"/>
                <a:ext cx="50163" cy="35338"/>
              </a:xfrm>
              <a:custGeom>
                <a:avLst/>
                <a:gdLst/>
                <a:ahLst/>
                <a:cxnLst/>
                <a:rect l="l" t="t" r="r" b="b"/>
                <a:pathLst>
                  <a:path w="1543" h="1087" extrusionOk="0">
                    <a:moveTo>
                      <a:pt x="807" y="0"/>
                    </a:moveTo>
                    <a:cubicBezTo>
                      <a:pt x="361" y="0"/>
                      <a:pt x="1" y="583"/>
                      <a:pt x="283" y="943"/>
                    </a:cubicBezTo>
                    <a:cubicBezTo>
                      <a:pt x="365" y="1044"/>
                      <a:pt x="471" y="1086"/>
                      <a:pt x="582" y="1086"/>
                    </a:cubicBezTo>
                    <a:cubicBezTo>
                      <a:pt x="1016" y="1086"/>
                      <a:pt x="1543" y="437"/>
                      <a:pt x="1164" y="134"/>
                    </a:cubicBezTo>
                    <a:cubicBezTo>
                      <a:pt x="1046" y="40"/>
                      <a:pt x="924" y="0"/>
                      <a:pt x="80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8380724" y="3851725"/>
                <a:ext cx="50033" cy="34981"/>
              </a:xfrm>
              <a:custGeom>
                <a:avLst/>
                <a:gdLst/>
                <a:ahLst/>
                <a:cxnLst/>
                <a:rect l="l" t="t" r="r" b="b"/>
                <a:pathLst>
                  <a:path w="1539" h="1076" extrusionOk="0">
                    <a:moveTo>
                      <a:pt x="807" y="0"/>
                    </a:moveTo>
                    <a:cubicBezTo>
                      <a:pt x="361" y="0"/>
                      <a:pt x="0" y="580"/>
                      <a:pt x="282" y="919"/>
                    </a:cubicBezTo>
                    <a:cubicBezTo>
                      <a:pt x="368" y="1030"/>
                      <a:pt x="477" y="1075"/>
                      <a:pt x="593" y="1075"/>
                    </a:cubicBezTo>
                    <a:cubicBezTo>
                      <a:pt x="1025" y="1075"/>
                      <a:pt x="1539" y="434"/>
                      <a:pt x="1163" y="133"/>
                    </a:cubicBezTo>
                    <a:cubicBezTo>
                      <a:pt x="1045" y="40"/>
                      <a:pt x="923" y="0"/>
                      <a:pt x="80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294"/>
        <p:cNvGrpSpPr/>
        <p:nvPr/>
      </p:nvGrpSpPr>
      <p:grpSpPr>
        <a:xfrm>
          <a:off x="0" y="0"/>
          <a:ext cx="0" cy="0"/>
          <a:chOff x="0" y="0"/>
          <a:chExt cx="0" cy="0"/>
        </a:xfrm>
      </p:grpSpPr>
      <p:grpSp>
        <p:nvGrpSpPr>
          <p:cNvPr id="1295" name="Google Shape;1295;p32"/>
          <p:cNvGrpSpPr/>
          <p:nvPr/>
        </p:nvGrpSpPr>
        <p:grpSpPr>
          <a:xfrm flipH="1">
            <a:off x="-1107011" y="3920725"/>
            <a:ext cx="11358026" cy="1516950"/>
            <a:chOff x="0" y="4488950"/>
            <a:chExt cx="9144213" cy="1221279"/>
          </a:xfrm>
        </p:grpSpPr>
        <p:sp>
          <p:nvSpPr>
            <p:cNvPr id="1296" name="Google Shape;1296;p32"/>
            <p:cNvSpPr/>
            <p:nvPr/>
          </p:nvSpPr>
          <p:spPr>
            <a:xfrm>
              <a:off x="0" y="4500375"/>
              <a:ext cx="9144213" cy="1209853"/>
            </a:xfrm>
            <a:custGeom>
              <a:avLst/>
              <a:gdLst/>
              <a:ahLst/>
              <a:cxnLst/>
              <a:rect l="l" t="t" r="r" b="b"/>
              <a:pathLst>
                <a:path w="285712" h="37802" extrusionOk="0">
                  <a:moveTo>
                    <a:pt x="0" y="1"/>
                  </a:moveTo>
                  <a:lnTo>
                    <a:pt x="0" y="37801"/>
                  </a:lnTo>
                  <a:lnTo>
                    <a:pt x="285712" y="37801"/>
                  </a:lnTo>
                  <a:lnTo>
                    <a:pt x="285712" y="1"/>
                  </a:lnTo>
                  <a:cubicBezTo>
                    <a:pt x="266072" y="2500"/>
                    <a:pt x="248197" y="3228"/>
                    <a:pt x="231270" y="3228"/>
                  </a:cubicBezTo>
                  <a:cubicBezTo>
                    <a:pt x="207624" y="3228"/>
                    <a:pt x="185830" y="1807"/>
                    <a:pt x="163663" y="1807"/>
                  </a:cubicBezTo>
                  <a:cubicBezTo>
                    <a:pt x="155167" y="1807"/>
                    <a:pt x="146615" y="2015"/>
                    <a:pt x="137884" y="2593"/>
                  </a:cubicBezTo>
                  <a:cubicBezTo>
                    <a:pt x="120097" y="3774"/>
                    <a:pt x="103355" y="4263"/>
                    <a:pt x="87439" y="4263"/>
                  </a:cubicBezTo>
                  <a:cubicBezTo>
                    <a:pt x="55566" y="4263"/>
                    <a:pt x="27005" y="2301"/>
                    <a:pt x="0" y="1"/>
                  </a:cubicBezTo>
                  <a:close/>
                </a:path>
              </a:pathLst>
            </a:custGeom>
            <a:solidFill>
              <a:srgbClr val="AAE4E9">
                <a:alpha val="26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2"/>
            <p:cNvSpPr/>
            <p:nvPr/>
          </p:nvSpPr>
          <p:spPr>
            <a:xfrm>
              <a:off x="0" y="4488950"/>
              <a:ext cx="9144213" cy="308816"/>
            </a:xfrm>
            <a:custGeom>
              <a:avLst/>
              <a:gdLst/>
              <a:ahLst/>
              <a:cxnLst/>
              <a:rect l="l" t="t" r="r" b="b"/>
              <a:pathLst>
                <a:path w="285712" h="9649" extrusionOk="0">
                  <a:moveTo>
                    <a:pt x="0" y="0"/>
                  </a:moveTo>
                  <a:lnTo>
                    <a:pt x="0" y="7565"/>
                  </a:lnTo>
                  <a:cubicBezTo>
                    <a:pt x="10358" y="8379"/>
                    <a:pt x="20926" y="8723"/>
                    <a:pt x="31812" y="8723"/>
                  </a:cubicBezTo>
                  <a:cubicBezTo>
                    <a:pt x="63578" y="8723"/>
                    <a:pt x="98042" y="5792"/>
                    <a:pt x="137836" y="3045"/>
                  </a:cubicBezTo>
                  <a:cubicBezTo>
                    <a:pt x="142809" y="2703"/>
                    <a:pt x="147725" y="2554"/>
                    <a:pt x="152607" y="2554"/>
                  </a:cubicBezTo>
                  <a:cubicBezTo>
                    <a:pt x="186263" y="2554"/>
                    <a:pt x="218283" y="9648"/>
                    <a:pt x="255650" y="9648"/>
                  </a:cubicBezTo>
                  <a:cubicBezTo>
                    <a:pt x="265276" y="9648"/>
                    <a:pt x="275257" y="9178"/>
                    <a:pt x="285712" y="7993"/>
                  </a:cubicBezTo>
                  <a:lnTo>
                    <a:pt x="285712" y="0"/>
                  </a:lnTo>
                  <a:cubicBezTo>
                    <a:pt x="266104" y="2487"/>
                    <a:pt x="248215" y="3212"/>
                    <a:pt x="231258" y="3212"/>
                  </a:cubicBezTo>
                  <a:cubicBezTo>
                    <a:pt x="207564" y="3212"/>
                    <a:pt x="185692" y="1797"/>
                    <a:pt x="163501" y="1797"/>
                  </a:cubicBezTo>
                  <a:cubicBezTo>
                    <a:pt x="154924" y="1797"/>
                    <a:pt x="146299" y="2008"/>
                    <a:pt x="137503" y="2594"/>
                  </a:cubicBezTo>
                  <a:cubicBezTo>
                    <a:pt x="119775" y="3771"/>
                    <a:pt x="103123" y="4258"/>
                    <a:pt x="87304" y="4258"/>
                  </a:cubicBezTo>
                  <a:cubicBezTo>
                    <a:pt x="55488" y="4258"/>
                    <a:pt x="27044" y="2288"/>
                    <a:pt x="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98" name="Google Shape;1298;p32"/>
            <p:cNvGrpSpPr/>
            <p:nvPr/>
          </p:nvGrpSpPr>
          <p:grpSpPr>
            <a:xfrm>
              <a:off x="792585" y="4744536"/>
              <a:ext cx="8083445" cy="799692"/>
              <a:chOff x="792585" y="4177836"/>
              <a:chExt cx="8083445" cy="799692"/>
            </a:xfrm>
          </p:grpSpPr>
          <p:sp>
            <p:nvSpPr>
              <p:cNvPr id="1299" name="Google Shape;1299;p32"/>
              <p:cNvSpPr/>
              <p:nvPr/>
            </p:nvSpPr>
            <p:spPr>
              <a:xfrm>
                <a:off x="7766697" y="4587810"/>
                <a:ext cx="212833" cy="185821"/>
              </a:xfrm>
              <a:custGeom>
                <a:avLst/>
                <a:gdLst/>
                <a:ahLst/>
                <a:cxnLst/>
                <a:rect l="l" t="t" r="r" b="b"/>
                <a:pathLst>
                  <a:path w="6650" h="5806" extrusionOk="0">
                    <a:moveTo>
                      <a:pt x="3606" y="1"/>
                    </a:moveTo>
                    <a:cubicBezTo>
                      <a:pt x="3483" y="1"/>
                      <a:pt x="3360" y="7"/>
                      <a:pt x="3236" y="21"/>
                    </a:cubicBezTo>
                    <a:cubicBezTo>
                      <a:pt x="1904" y="186"/>
                      <a:pt x="737" y="1138"/>
                      <a:pt x="381" y="2305"/>
                    </a:cubicBezTo>
                    <a:cubicBezTo>
                      <a:pt x="1" y="3564"/>
                      <a:pt x="572" y="5017"/>
                      <a:pt x="1999" y="5588"/>
                    </a:cubicBezTo>
                    <a:cubicBezTo>
                      <a:pt x="2390" y="5735"/>
                      <a:pt x="2798" y="5806"/>
                      <a:pt x="3201" y="5806"/>
                    </a:cubicBezTo>
                    <a:cubicBezTo>
                      <a:pt x="4807" y="5806"/>
                      <a:pt x="6342" y="4691"/>
                      <a:pt x="6494" y="2923"/>
                    </a:cubicBezTo>
                    <a:cubicBezTo>
                      <a:pt x="6650" y="1133"/>
                      <a:pt x="5203" y="1"/>
                      <a:pt x="360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2"/>
              <p:cNvSpPr/>
              <p:nvPr/>
            </p:nvSpPr>
            <p:spPr>
              <a:xfrm>
                <a:off x="5710231" y="4247317"/>
                <a:ext cx="205024" cy="191454"/>
              </a:xfrm>
              <a:custGeom>
                <a:avLst/>
                <a:gdLst/>
                <a:ahLst/>
                <a:cxnLst/>
                <a:rect l="l" t="t" r="r" b="b"/>
                <a:pathLst>
                  <a:path w="6406" h="5982" extrusionOk="0">
                    <a:moveTo>
                      <a:pt x="2925" y="1"/>
                    </a:moveTo>
                    <a:cubicBezTo>
                      <a:pt x="2798" y="1"/>
                      <a:pt x="2672" y="9"/>
                      <a:pt x="2547" y="25"/>
                    </a:cubicBezTo>
                    <a:cubicBezTo>
                      <a:pt x="1262" y="192"/>
                      <a:pt x="286" y="1192"/>
                      <a:pt x="168" y="2381"/>
                    </a:cubicBezTo>
                    <a:cubicBezTo>
                      <a:pt x="0" y="3689"/>
                      <a:pt x="834" y="5188"/>
                      <a:pt x="2332" y="5759"/>
                    </a:cubicBezTo>
                    <a:cubicBezTo>
                      <a:pt x="2732" y="5910"/>
                      <a:pt x="3136" y="5981"/>
                      <a:pt x="3524" y="5981"/>
                    </a:cubicBezTo>
                    <a:cubicBezTo>
                      <a:pt x="5094" y="5981"/>
                      <a:pt x="6406" y="4811"/>
                      <a:pt x="6233" y="3000"/>
                    </a:cubicBezTo>
                    <a:cubicBezTo>
                      <a:pt x="6080" y="1174"/>
                      <a:pt x="4464" y="1"/>
                      <a:pt x="292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2"/>
              <p:cNvSpPr/>
              <p:nvPr/>
            </p:nvSpPr>
            <p:spPr>
              <a:xfrm>
                <a:off x="5019708" y="4331456"/>
                <a:ext cx="126388" cy="118354"/>
              </a:xfrm>
              <a:custGeom>
                <a:avLst/>
                <a:gdLst/>
                <a:ahLst/>
                <a:cxnLst/>
                <a:rect l="l" t="t" r="r" b="b"/>
                <a:pathLst>
                  <a:path w="3949" h="3698" extrusionOk="0">
                    <a:moveTo>
                      <a:pt x="1787" y="0"/>
                    </a:moveTo>
                    <a:cubicBezTo>
                      <a:pt x="1714" y="0"/>
                      <a:pt x="1642" y="5"/>
                      <a:pt x="1570" y="13"/>
                    </a:cubicBezTo>
                    <a:cubicBezTo>
                      <a:pt x="761" y="108"/>
                      <a:pt x="166" y="726"/>
                      <a:pt x="95" y="1465"/>
                    </a:cubicBezTo>
                    <a:cubicBezTo>
                      <a:pt x="0" y="2274"/>
                      <a:pt x="499" y="3201"/>
                      <a:pt x="1428" y="3558"/>
                    </a:cubicBezTo>
                    <a:cubicBezTo>
                      <a:pt x="1678" y="3653"/>
                      <a:pt x="1929" y="3698"/>
                      <a:pt x="2170" y="3698"/>
                    </a:cubicBezTo>
                    <a:cubicBezTo>
                      <a:pt x="3142" y="3698"/>
                      <a:pt x="3949" y="2970"/>
                      <a:pt x="3854" y="1846"/>
                    </a:cubicBezTo>
                    <a:cubicBezTo>
                      <a:pt x="3743" y="716"/>
                      <a:pt x="2747" y="0"/>
                      <a:pt x="178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2"/>
              <p:cNvSpPr/>
              <p:nvPr/>
            </p:nvSpPr>
            <p:spPr>
              <a:xfrm>
                <a:off x="3190120" y="4472339"/>
                <a:ext cx="126292" cy="118290"/>
              </a:xfrm>
              <a:custGeom>
                <a:avLst/>
                <a:gdLst/>
                <a:ahLst/>
                <a:cxnLst/>
                <a:rect l="l" t="t" r="r" b="b"/>
                <a:pathLst>
                  <a:path w="3946" h="3696" extrusionOk="0">
                    <a:moveTo>
                      <a:pt x="1767" y="0"/>
                    </a:moveTo>
                    <a:cubicBezTo>
                      <a:pt x="1693" y="0"/>
                      <a:pt x="1620" y="4"/>
                      <a:pt x="1547" y="13"/>
                    </a:cubicBezTo>
                    <a:cubicBezTo>
                      <a:pt x="761" y="108"/>
                      <a:pt x="168" y="726"/>
                      <a:pt x="95" y="1463"/>
                    </a:cubicBezTo>
                    <a:cubicBezTo>
                      <a:pt x="0" y="2272"/>
                      <a:pt x="501" y="3201"/>
                      <a:pt x="1427" y="3556"/>
                    </a:cubicBezTo>
                    <a:cubicBezTo>
                      <a:pt x="1673" y="3651"/>
                      <a:pt x="1922" y="3696"/>
                      <a:pt x="2162" y="3696"/>
                    </a:cubicBezTo>
                    <a:cubicBezTo>
                      <a:pt x="3128" y="3696"/>
                      <a:pt x="3945" y="2969"/>
                      <a:pt x="3831" y="1844"/>
                    </a:cubicBezTo>
                    <a:cubicBezTo>
                      <a:pt x="3743" y="717"/>
                      <a:pt x="2729" y="0"/>
                      <a:pt x="176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2"/>
              <p:cNvSpPr/>
              <p:nvPr/>
            </p:nvSpPr>
            <p:spPr>
              <a:xfrm>
                <a:off x="1760266" y="4687023"/>
                <a:ext cx="126452" cy="118322"/>
              </a:xfrm>
              <a:custGeom>
                <a:avLst/>
                <a:gdLst/>
                <a:ahLst/>
                <a:cxnLst/>
                <a:rect l="l" t="t" r="r" b="b"/>
                <a:pathLst>
                  <a:path w="3951" h="3697" extrusionOk="0">
                    <a:moveTo>
                      <a:pt x="1790" y="1"/>
                    </a:moveTo>
                    <a:cubicBezTo>
                      <a:pt x="1716" y="1"/>
                      <a:pt x="1643" y="5"/>
                      <a:pt x="1570" y="13"/>
                    </a:cubicBezTo>
                    <a:cubicBezTo>
                      <a:pt x="762" y="109"/>
                      <a:pt x="168" y="727"/>
                      <a:pt x="95" y="1464"/>
                    </a:cubicBezTo>
                    <a:cubicBezTo>
                      <a:pt x="0" y="2272"/>
                      <a:pt x="501" y="3201"/>
                      <a:pt x="1428" y="3557"/>
                    </a:cubicBezTo>
                    <a:cubicBezTo>
                      <a:pt x="1679" y="3652"/>
                      <a:pt x="1930" y="3696"/>
                      <a:pt x="2172" y="3696"/>
                    </a:cubicBezTo>
                    <a:cubicBezTo>
                      <a:pt x="3145" y="3696"/>
                      <a:pt x="3950" y="2969"/>
                      <a:pt x="3854" y="1844"/>
                    </a:cubicBezTo>
                    <a:cubicBezTo>
                      <a:pt x="3745" y="718"/>
                      <a:pt x="2751" y="1"/>
                      <a:pt x="179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2"/>
              <p:cNvSpPr/>
              <p:nvPr/>
            </p:nvSpPr>
            <p:spPr>
              <a:xfrm>
                <a:off x="4686959" y="4473875"/>
                <a:ext cx="80301" cy="74636"/>
              </a:xfrm>
              <a:custGeom>
                <a:avLst/>
                <a:gdLst/>
                <a:ahLst/>
                <a:cxnLst/>
                <a:rect l="l" t="t" r="r" b="b"/>
                <a:pathLst>
                  <a:path w="2509" h="2332" extrusionOk="0">
                    <a:moveTo>
                      <a:pt x="1165" y="0"/>
                    </a:moveTo>
                    <a:cubicBezTo>
                      <a:pt x="1110" y="0"/>
                      <a:pt x="1054" y="4"/>
                      <a:pt x="999" y="12"/>
                    </a:cubicBezTo>
                    <a:cubicBezTo>
                      <a:pt x="501" y="60"/>
                      <a:pt x="120" y="463"/>
                      <a:pt x="73" y="916"/>
                    </a:cubicBezTo>
                    <a:cubicBezTo>
                      <a:pt x="0" y="1440"/>
                      <a:pt x="333" y="2011"/>
                      <a:pt x="904" y="2249"/>
                    </a:cubicBezTo>
                    <a:cubicBezTo>
                      <a:pt x="1063" y="2304"/>
                      <a:pt x="1221" y="2331"/>
                      <a:pt x="1373" y="2331"/>
                    </a:cubicBezTo>
                    <a:cubicBezTo>
                      <a:pt x="1996" y="2331"/>
                      <a:pt x="2508" y="1881"/>
                      <a:pt x="2451" y="1154"/>
                    </a:cubicBezTo>
                    <a:cubicBezTo>
                      <a:pt x="2385" y="458"/>
                      <a:pt x="1763" y="0"/>
                      <a:pt x="116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2"/>
              <p:cNvSpPr/>
              <p:nvPr/>
            </p:nvSpPr>
            <p:spPr>
              <a:xfrm>
                <a:off x="3420839" y="4886666"/>
                <a:ext cx="80109" cy="74764"/>
              </a:xfrm>
              <a:custGeom>
                <a:avLst/>
                <a:gdLst/>
                <a:ahLst/>
                <a:cxnLst/>
                <a:rect l="l" t="t" r="r" b="b"/>
                <a:pathLst>
                  <a:path w="2503" h="2336" extrusionOk="0">
                    <a:moveTo>
                      <a:pt x="1129" y="1"/>
                    </a:moveTo>
                    <a:cubicBezTo>
                      <a:pt x="1086" y="1"/>
                      <a:pt x="1042" y="3"/>
                      <a:pt x="999" y="8"/>
                    </a:cubicBezTo>
                    <a:cubicBezTo>
                      <a:pt x="476" y="79"/>
                      <a:pt x="118" y="459"/>
                      <a:pt x="48" y="935"/>
                    </a:cubicBezTo>
                    <a:cubicBezTo>
                      <a:pt x="0" y="1436"/>
                      <a:pt x="309" y="2029"/>
                      <a:pt x="904" y="2244"/>
                    </a:cubicBezTo>
                    <a:cubicBezTo>
                      <a:pt x="1062" y="2307"/>
                      <a:pt x="1223" y="2336"/>
                      <a:pt x="1377" y="2336"/>
                    </a:cubicBezTo>
                    <a:cubicBezTo>
                      <a:pt x="1987" y="2336"/>
                      <a:pt x="2503" y="1876"/>
                      <a:pt x="2427" y="1173"/>
                    </a:cubicBezTo>
                    <a:cubicBezTo>
                      <a:pt x="2359" y="463"/>
                      <a:pt x="1734" y="1"/>
                      <a:pt x="1129"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2"/>
              <p:cNvSpPr/>
              <p:nvPr/>
            </p:nvSpPr>
            <p:spPr>
              <a:xfrm>
                <a:off x="2589432" y="4422828"/>
                <a:ext cx="79500" cy="74636"/>
              </a:xfrm>
              <a:custGeom>
                <a:avLst/>
                <a:gdLst/>
                <a:ahLst/>
                <a:cxnLst/>
                <a:rect l="l" t="t" r="r" b="b"/>
                <a:pathLst>
                  <a:path w="2484" h="2332" extrusionOk="0">
                    <a:moveTo>
                      <a:pt x="1145" y="0"/>
                    </a:moveTo>
                    <a:cubicBezTo>
                      <a:pt x="1088" y="0"/>
                      <a:pt x="1031" y="4"/>
                      <a:pt x="974" y="13"/>
                    </a:cubicBezTo>
                    <a:cubicBezTo>
                      <a:pt x="476" y="60"/>
                      <a:pt x="95" y="465"/>
                      <a:pt x="48" y="917"/>
                    </a:cubicBezTo>
                    <a:cubicBezTo>
                      <a:pt x="0" y="1440"/>
                      <a:pt x="308" y="2011"/>
                      <a:pt x="904" y="2249"/>
                    </a:cubicBezTo>
                    <a:cubicBezTo>
                      <a:pt x="1058" y="2305"/>
                      <a:pt x="1212" y="2331"/>
                      <a:pt x="1361" y="2331"/>
                    </a:cubicBezTo>
                    <a:cubicBezTo>
                      <a:pt x="1971" y="2331"/>
                      <a:pt x="2483" y="1881"/>
                      <a:pt x="2427" y="1154"/>
                    </a:cubicBezTo>
                    <a:cubicBezTo>
                      <a:pt x="2360" y="458"/>
                      <a:pt x="1757" y="0"/>
                      <a:pt x="114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2"/>
              <p:cNvSpPr/>
              <p:nvPr/>
            </p:nvSpPr>
            <p:spPr>
              <a:xfrm>
                <a:off x="4162410" y="4177836"/>
                <a:ext cx="80109" cy="74764"/>
              </a:xfrm>
              <a:custGeom>
                <a:avLst/>
                <a:gdLst/>
                <a:ahLst/>
                <a:cxnLst/>
                <a:rect l="l" t="t" r="r" b="b"/>
                <a:pathLst>
                  <a:path w="2503" h="2336" extrusionOk="0">
                    <a:moveTo>
                      <a:pt x="1132" y="0"/>
                    </a:moveTo>
                    <a:cubicBezTo>
                      <a:pt x="1087" y="0"/>
                      <a:pt x="1043" y="3"/>
                      <a:pt x="999" y="7"/>
                    </a:cubicBezTo>
                    <a:cubicBezTo>
                      <a:pt x="499" y="80"/>
                      <a:pt x="118" y="460"/>
                      <a:pt x="71" y="936"/>
                    </a:cubicBezTo>
                    <a:cubicBezTo>
                      <a:pt x="0" y="1435"/>
                      <a:pt x="333" y="2030"/>
                      <a:pt x="904" y="2244"/>
                    </a:cubicBezTo>
                    <a:cubicBezTo>
                      <a:pt x="1068" y="2306"/>
                      <a:pt x="1231" y="2336"/>
                      <a:pt x="1387" y="2336"/>
                    </a:cubicBezTo>
                    <a:cubicBezTo>
                      <a:pt x="2003" y="2336"/>
                      <a:pt x="2503" y="1875"/>
                      <a:pt x="2427" y="1174"/>
                    </a:cubicBezTo>
                    <a:cubicBezTo>
                      <a:pt x="2382" y="442"/>
                      <a:pt x="1738" y="0"/>
                      <a:pt x="1132"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2"/>
              <p:cNvSpPr/>
              <p:nvPr/>
            </p:nvSpPr>
            <p:spPr>
              <a:xfrm>
                <a:off x="3957550" y="4446063"/>
                <a:ext cx="205056" cy="191390"/>
              </a:xfrm>
              <a:custGeom>
                <a:avLst/>
                <a:gdLst/>
                <a:ahLst/>
                <a:cxnLst/>
                <a:rect l="l" t="t" r="r" b="b"/>
                <a:pathLst>
                  <a:path w="6407" h="5980" extrusionOk="0">
                    <a:moveTo>
                      <a:pt x="2928" y="0"/>
                    </a:moveTo>
                    <a:cubicBezTo>
                      <a:pt x="2800" y="0"/>
                      <a:pt x="2673" y="8"/>
                      <a:pt x="2547" y="25"/>
                    </a:cubicBezTo>
                    <a:cubicBezTo>
                      <a:pt x="1238" y="191"/>
                      <a:pt x="286" y="1190"/>
                      <a:pt x="144" y="2379"/>
                    </a:cubicBezTo>
                    <a:cubicBezTo>
                      <a:pt x="1" y="3689"/>
                      <a:pt x="834" y="5186"/>
                      <a:pt x="2332" y="5757"/>
                    </a:cubicBezTo>
                    <a:cubicBezTo>
                      <a:pt x="2733" y="5908"/>
                      <a:pt x="3137" y="5980"/>
                      <a:pt x="3525" y="5980"/>
                    </a:cubicBezTo>
                    <a:cubicBezTo>
                      <a:pt x="5095" y="5980"/>
                      <a:pt x="6406" y="4810"/>
                      <a:pt x="6234" y="2998"/>
                    </a:cubicBezTo>
                    <a:cubicBezTo>
                      <a:pt x="6081" y="1175"/>
                      <a:pt x="4466" y="0"/>
                      <a:pt x="292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2"/>
              <p:cNvSpPr/>
              <p:nvPr/>
            </p:nvSpPr>
            <p:spPr>
              <a:xfrm>
                <a:off x="792585" y="4462033"/>
                <a:ext cx="204384" cy="191038"/>
              </a:xfrm>
              <a:custGeom>
                <a:avLst/>
                <a:gdLst/>
                <a:ahLst/>
                <a:cxnLst/>
                <a:rect l="l" t="t" r="r" b="b"/>
                <a:pathLst>
                  <a:path w="6386" h="5969" extrusionOk="0">
                    <a:moveTo>
                      <a:pt x="2905" y="0"/>
                    </a:moveTo>
                    <a:cubicBezTo>
                      <a:pt x="2777" y="0"/>
                      <a:pt x="2649" y="8"/>
                      <a:pt x="2523" y="25"/>
                    </a:cubicBezTo>
                    <a:cubicBezTo>
                      <a:pt x="1238" y="167"/>
                      <a:pt x="286" y="1191"/>
                      <a:pt x="144" y="2381"/>
                    </a:cubicBezTo>
                    <a:cubicBezTo>
                      <a:pt x="1" y="3665"/>
                      <a:pt x="810" y="5188"/>
                      <a:pt x="2307" y="5734"/>
                    </a:cubicBezTo>
                    <a:cubicBezTo>
                      <a:pt x="2722" y="5893"/>
                      <a:pt x="3137" y="5968"/>
                      <a:pt x="3534" y="5968"/>
                    </a:cubicBezTo>
                    <a:cubicBezTo>
                      <a:pt x="5099" y="5968"/>
                      <a:pt x="6385" y="4801"/>
                      <a:pt x="6234" y="2999"/>
                    </a:cubicBezTo>
                    <a:cubicBezTo>
                      <a:pt x="6058" y="1174"/>
                      <a:pt x="4461" y="0"/>
                      <a:pt x="290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2"/>
              <p:cNvSpPr/>
              <p:nvPr/>
            </p:nvSpPr>
            <p:spPr>
              <a:xfrm>
                <a:off x="5525247" y="4282457"/>
                <a:ext cx="102960" cy="72587"/>
              </a:xfrm>
              <a:custGeom>
                <a:avLst/>
                <a:gdLst/>
                <a:ahLst/>
                <a:cxnLst/>
                <a:rect l="l" t="t" r="r" b="b"/>
                <a:pathLst>
                  <a:path w="3217" h="2268" extrusionOk="0">
                    <a:moveTo>
                      <a:pt x="1505" y="1"/>
                    </a:moveTo>
                    <a:cubicBezTo>
                      <a:pt x="1407" y="1"/>
                      <a:pt x="1309" y="8"/>
                      <a:pt x="1213" y="21"/>
                    </a:cubicBezTo>
                    <a:cubicBezTo>
                      <a:pt x="571" y="94"/>
                      <a:pt x="118" y="522"/>
                      <a:pt x="48" y="973"/>
                    </a:cubicBezTo>
                    <a:cubicBezTo>
                      <a:pt x="0" y="1473"/>
                      <a:pt x="429" y="2020"/>
                      <a:pt x="1190" y="2210"/>
                    </a:cubicBezTo>
                    <a:cubicBezTo>
                      <a:pt x="1357" y="2249"/>
                      <a:pt x="1524" y="2267"/>
                      <a:pt x="1686" y="2267"/>
                    </a:cubicBezTo>
                    <a:cubicBezTo>
                      <a:pt x="2516" y="2267"/>
                      <a:pt x="3216" y="1781"/>
                      <a:pt x="3116" y="1045"/>
                    </a:cubicBezTo>
                    <a:cubicBezTo>
                      <a:pt x="3011" y="392"/>
                      <a:pt x="2255" y="1"/>
                      <a:pt x="150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2"/>
              <p:cNvSpPr/>
              <p:nvPr/>
            </p:nvSpPr>
            <p:spPr>
              <a:xfrm>
                <a:off x="8809780" y="4798590"/>
                <a:ext cx="66250" cy="49512"/>
              </a:xfrm>
              <a:custGeom>
                <a:avLst/>
                <a:gdLst/>
                <a:ahLst/>
                <a:cxnLst/>
                <a:rect l="l" t="t" r="r" b="b"/>
                <a:pathLst>
                  <a:path w="2070" h="1547" extrusionOk="0">
                    <a:moveTo>
                      <a:pt x="1022" y="1"/>
                    </a:moveTo>
                    <a:cubicBezTo>
                      <a:pt x="451" y="1"/>
                      <a:pt x="0" y="357"/>
                      <a:pt x="0" y="785"/>
                    </a:cubicBezTo>
                    <a:cubicBezTo>
                      <a:pt x="0" y="1213"/>
                      <a:pt x="451" y="1546"/>
                      <a:pt x="1022" y="1546"/>
                    </a:cubicBezTo>
                    <a:cubicBezTo>
                      <a:pt x="1593" y="1546"/>
                      <a:pt x="2069" y="1213"/>
                      <a:pt x="2069" y="785"/>
                    </a:cubicBezTo>
                    <a:cubicBezTo>
                      <a:pt x="2069" y="357"/>
                      <a:pt x="1593" y="1"/>
                      <a:pt x="1022"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2"/>
              <p:cNvSpPr/>
              <p:nvPr/>
            </p:nvSpPr>
            <p:spPr>
              <a:xfrm>
                <a:off x="6464764" y="4274776"/>
                <a:ext cx="66250" cy="49480"/>
              </a:xfrm>
              <a:custGeom>
                <a:avLst/>
                <a:gdLst/>
                <a:ahLst/>
                <a:cxnLst/>
                <a:rect l="l" t="t" r="r" b="b"/>
                <a:pathLst>
                  <a:path w="2070" h="1546" extrusionOk="0">
                    <a:moveTo>
                      <a:pt x="1047" y="1"/>
                    </a:moveTo>
                    <a:cubicBezTo>
                      <a:pt x="452" y="1"/>
                      <a:pt x="1" y="334"/>
                      <a:pt x="1" y="762"/>
                    </a:cubicBezTo>
                    <a:cubicBezTo>
                      <a:pt x="1" y="1190"/>
                      <a:pt x="452" y="1546"/>
                      <a:pt x="1047" y="1546"/>
                    </a:cubicBezTo>
                    <a:cubicBezTo>
                      <a:pt x="1618" y="1546"/>
                      <a:pt x="2069" y="1190"/>
                      <a:pt x="2069" y="762"/>
                    </a:cubicBezTo>
                    <a:cubicBezTo>
                      <a:pt x="2069" y="334"/>
                      <a:pt x="1618" y="1"/>
                      <a:pt x="1047"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2"/>
              <p:cNvSpPr/>
              <p:nvPr/>
            </p:nvSpPr>
            <p:spPr>
              <a:xfrm>
                <a:off x="7357810" y="4865607"/>
                <a:ext cx="66314" cy="49480"/>
              </a:xfrm>
              <a:custGeom>
                <a:avLst/>
                <a:gdLst/>
                <a:ahLst/>
                <a:cxnLst/>
                <a:rect l="l" t="t" r="r" b="b"/>
                <a:pathLst>
                  <a:path w="2072" h="1546" extrusionOk="0">
                    <a:moveTo>
                      <a:pt x="1025" y="0"/>
                    </a:moveTo>
                    <a:cubicBezTo>
                      <a:pt x="454" y="0"/>
                      <a:pt x="1" y="333"/>
                      <a:pt x="1" y="761"/>
                    </a:cubicBezTo>
                    <a:cubicBezTo>
                      <a:pt x="1" y="1190"/>
                      <a:pt x="454" y="1545"/>
                      <a:pt x="1025" y="1545"/>
                    </a:cubicBezTo>
                    <a:cubicBezTo>
                      <a:pt x="1596" y="1545"/>
                      <a:pt x="2071" y="1190"/>
                      <a:pt x="2071" y="761"/>
                    </a:cubicBezTo>
                    <a:cubicBezTo>
                      <a:pt x="2071" y="333"/>
                      <a:pt x="1596" y="0"/>
                      <a:pt x="102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2"/>
              <p:cNvSpPr/>
              <p:nvPr/>
            </p:nvSpPr>
            <p:spPr>
              <a:xfrm>
                <a:off x="6272898" y="4714067"/>
                <a:ext cx="66250" cy="49544"/>
              </a:xfrm>
              <a:custGeom>
                <a:avLst/>
                <a:gdLst/>
                <a:ahLst/>
                <a:cxnLst/>
                <a:rect l="l" t="t" r="r" b="b"/>
                <a:pathLst>
                  <a:path w="2070" h="1548" extrusionOk="0">
                    <a:moveTo>
                      <a:pt x="1047" y="0"/>
                    </a:moveTo>
                    <a:cubicBezTo>
                      <a:pt x="476" y="0"/>
                      <a:pt x="1" y="358"/>
                      <a:pt x="1" y="786"/>
                    </a:cubicBezTo>
                    <a:cubicBezTo>
                      <a:pt x="1" y="1214"/>
                      <a:pt x="476" y="1547"/>
                      <a:pt x="1047" y="1547"/>
                    </a:cubicBezTo>
                    <a:cubicBezTo>
                      <a:pt x="1618" y="1547"/>
                      <a:pt x="2069" y="1214"/>
                      <a:pt x="2069" y="786"/>
                    </a:cubicBezTo>
                    <a:cubicBezTo>
                      <a:pt x="2069" y="358"/>
                      <a:pt x="1618" y="0"/>
                      <a:pt x="104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2"/>
              <p:cNvSpPr/>
              <p:nvPr/>
            </p:nvSpPr>
            <p:spPr>
              <a:xfrm>
                <a:off x="5101126" y="4819137"/>
                <a:ext cx="66314" cy="50280"/>
              </a:xfrm>
              <a:custGeom>
                <a:avLst/>
                <a:gdLst/>
                <a:ahLst/>
                <a:cxnLst/>
                <a:rect l="l" t="t" r="r" b="b"/>
                <a:pathLst>
                  <a:path w="2072" h="1571" extrusionOk="0">
                    <a:moveTo>
                      <a:pt x="1025" y="0"/>
                    </a:moveTo>
                    <a:cubicBezTo>
                      <a:pt x="454" y="0"/>
                      <a:pt x="1" y="358"/>
                      <a:pt x="1" y="786"/>
                    </a:cubicBezTo>
                    <a:cubicBezTo>
                      <a:pt x="1" y="1214"/>
                      <a:pt x="454" y="1570"/>
                      <a:pt x="1025" y="1570"/>
                    </a:cubicBezTo>
                    <a:cubicBezTo>
                      <a:pt x="1596" y="1570"/>
                      <a:pt x="2071" y="1214"/>
                      <a:pt x="2071" y="786"/>
                    </a:cubicBezTo>
                    <a:cubicBezTo>
                      <a:pt x="2071" y="358"/>
                      <a:pt x="1596" y="0"/>
                      <a:pt x="102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2"/>
              <p:cNvSpPr/>
              <p:nvPr/>
            </p:nvSpPr>
            <p:spPr>
              <a:xfrm>
                <a:off x="6908599" y="4800126"/>
                <a:ext cx="104400" cy="78412"/>
              </a:xfrm>
              <a:custGeom>
                <a:avLst/>
                <a:gdLst/>
                <a:ahLst/>
                <a:cxnLst/>
                <a:rect l="l" t="t" r="r" b="b"/>
                <a:pathLst>
                  <a:path w="3262" h="2450" extrusionOk="0">
                    <a:moveTo>
                      <a:pt x="1643" y="0"/>
                    </a:moveTo>
                    <a:cubicBezTo>
                      <a:pt x="739" y="0"/>
                      <a:pt x="1" y="546"/>
                      <a:pt x="1" y="1213"/>
                    </a:cubicBezTo>
                    <a:cubicBezTo>
                      <a:pt x="1" y="1903"/>
                      <a:pt x="739" y="2450"/>
                      <a:pt x="1643" y="2450"/>
                    </a:cubicBezTo>
                    <a:cubicBezTo>
                      <a:pt x="2547" y="2450"/>
                      <a:pt x="3261" y="1903"/>
                      <a:pt x="3261" y="1213"/>
                    </a:cubicBezTo>
                    <a:cubicBezTo>
                      <a:pt x="3261" y="546"/>
                      <a:pt x="2547" y="0"/>
                      <a:pt x="1643"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2"/>
              <p:cNvSpPr/>
              <p:nvPr/>
            </p:nvSpPr>
            <p:spPr>
              <a:xfrm>
                <a:off x="8085683" y="4899083"/>
                <a:ext cx="105104" cy="78444"/>
              </a:xfrm>
              <a:custGeom>
                <a:avLst/>
                <a:gdLst/>
                <a:ahLst/>
                <a:cxnLst/>
                <a:rect l="l" t="t" r="r" b="b"/>
                <a:pathLst>
                  <a:path w="3284" h="2451" extrusionOk="0">
                    <a:moveTo>
                      <a:pt x="1643" y="1"/>
                    </a:moveTo>
                    <a:cubicBezTo>
                      <a:pt x="739" y="1"/>
                      <a:pt x="1" y="547"/>
                      <a:pt x="1" y="1238"/>
                    </a:cubicBezTo>
                    <a:cubicBezTo>
                      <a:pt x="1" y="1904"/>
                      <a:pt x="739" y="2450"/>
                      <a:pt x="1643" y="2450"/>
                    </a:cubicBezTo>
                    <a:cubicBezTo>
                      <a:pt x="2547" y="2450"/>
                      <a:pt x="3283" y="1904"/>
                      <a:pt x="3283" y="1238"/>
                    </a:cubicBezTo>
                    <a:cubicBezTo>
                      <a:pt x="3283" y="547"/>
                      <a:pt x="2547" y="1"/>
                      <a:pt x="1643"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2"/>
              <p:cNvSpPr/>
              <p:nvPr/>
            </p:nvSpPr>
            <p:spPr>
              <a:xfrm>
                <a:off x="8627035" y="4373766"/>
                <a:ext cx="105104" cy="78412"/>
              </a:xfrm>
              <a:custGeom>
                <a:avLst/>
                <a:gdLst/>
                <a:ahLst/>
                <a:cxnLst/>
                <a:rect l="l" t="t" r="r" b="b"/>
                <a:pathLst>
                  <a:path w="3284" h="2450" extrusionOk="0">
                    <a:moveTo>
                      <a:pt x="1641" y="0"/>
                    </a:moveTo>
                    <a:cubicBezTo>
                      <a:pt x="737" y="0"/>
                      <a:pt x="1" y="546"/>
                      <a:pt x="1" y="1212"/>
                    </a:cubicBezTo>
                    <a:cubicBezTo>
                      <a:pt x="1" y="1903"/>
                      <a:pt x="737" y="2450"/>
                      <a:pt x="1641" y="2450"/>
                    </a:cubicBezTo>
                    <a:cubicBezTo>
                      <a:pt x="2545" y="2450"/>
                      <a:pt x="3284" y="1903"/>
                      <a:pt x="3284" y="1212"/>
                    </a:cubicBezTo>
                    <a:cubicBezTo>
                      <a:pt x="3284" y="546"/>
                      <a:pt x="2545" y="0"/>
                      <a:pt x="164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2"/>
              <p:cNvSpPr/>
              <p:nvPr/>
            </p:nvSpPr>
            <p:spPr>
              <a:xfrm>
                <a:off x="6830220" y="4455985"/>
                <a:ext cx="104304" cy="78412"/>
              </a:xfrm>
              <a:custGeom>
                <a:avLst/>
                <a:gdLst/>
                <a:ahLst/>
                <a:cxnLst/>
                <a:rect l="l" t="t" r="r" b="b"/>
                <a:pathLst>
                  <a:path w="3259" h="2450" extrusionOk="0">
                    <a:moveTo>
                      <a:pt x="1641" y="0"/>
                    </a:moveTo>
                    <a:cubicBezTo>
                      <a:pt x="737" y="0"/>
                      <a:pt x="1" y="547"/>
                      <a:pt x="1" y="1213"/>
                    </a:cubicBezTo>
                    <a:cubicBezTo>
                      <a:pt x="1" y="1904"/>
                      <a:pt x="737" y="2450"/>
                      <a:pt x="1641" y="2450"/>
                    </a:cubicBezTo>
                    <a:cubicBezTo>
                      <a:pt x="2545" y="2450"/>
                      <a:pt x="3259" y="1904"/>
                      <a:pt x="3259" y="1213"/>
                    </a:cubicBezTo>
                    <a:cubicBezTo>
                      <a:pt x="3259" y="547"/>
                      <a:pt x="2545" y="0"/>
                      <a:pt x="164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20" name="Google Shape;1320;p32"/>
          <p:cNvSpPr/>
          <p:nvPr/>
        </p:nvSpPr>
        <p:spPr>
          <a:xfrm>
            <a:off x="3544575" y="3770325"/>
            <a:ext cx="412320" cy="425698"/>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accent1"/>
              </a:gs>
              <a:gs pos="100000">
                <a:schemeClr val="dk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2"/>
          <p:cNvSpPr/>
          <p:nvPr/>
        </p:nvSpPr>
        <p:spPr>
          <a:xfrm rot="-5244311">
            <a:off x="-253943" y="505206"/>
            <a:ext cx="755032" cy="779488"/>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accent1"/>
              </a:gs>
              <a:gs pos="100000">
                <a:schemeClr val="dk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2"/>
          <p:cNvSpPr/>
          <p:nvPr/>
        </p:nvSpPr>
        <p:spPr>
          <a:xfrm rot="7395545">
            <a:off x="7526819" y="-402301"/>
            <a:ext cx="809349" cy="779382"/>
          </a:xfrm>
          <a:custGeom>
            <a:avLst/>
            <a:gdLst/>
            <a:ahLst/>
            <a:cxnLst/>
            <a:rect l="l" t="t" r="r" b="b"/>
            <a:pathLst>
              <a:path w="58927" h="37161" extrusionOk="0">
                <a:moveTo>
                  <a:pt x="22751" y="0"/>
                </a:moveTo>
                <a:cubicBezTo>
                  <a:pt x="17471" y="0"/>
                  <a:pt x="12652" y="1613"/>
                  <a:pt x="9255" y="5589"/>
                </a:cubicBezTo>
                <a:cubicBezTo>
                  <a:pt x="3141" y="12726"/>
                  <a:pt x="0" y="33588"/>
                  <a:pt x="19841" y="36468"/>
                </a:cubicBezTo>
                <a:cubicBezTo>
                  <a:pt x="23115" y="36942"/>
                  <a:pt x="26201" y="37161"/>
                  <a:pt x="29088" y="37161"/>
                </a:cubicBezTo>
                <a:cubicBezTo>
                  <a:pt x="45019" y="37161"/>
                  <a:pt x="54879" y="30507"/>
                  <a:pt x="56692" y="23479"/>
                </a:cubicBezTo>
                <a:cubicBezTo>
                  <a:pt x="58926" y="14770"/>
                  <a:pt x="38729" y="0"/>
                  <a:pt x="22751" y="0"/>
                </a:cubicBezTo>
                <a:close/>
              </a:path>
            </a:pathLst>
          </a:custGeom>
          <a:gradFill>
            <a:gsLst>
              <a:gs pos="0">
                <a:schemeClr val="accent1"/>
              </a:gs>
              <a:gs pos="100000">
                <a:schemeClr val="dk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2"/>
          <p:cNvSpPr/>
          <p:nvPr/>
        </p:nvSpPr>
        <p:spPr>
          <a:xfrm rot="8749925" flipH="1">
            <a:off x="8801235" y="845958"/>
            <a:ext cx="564583" cy="582912"/>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accent1"/>
              </a:gs>
              <a:gs pos="100000">
                <a:schemeClr val="dk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324"/>
        <p:cNvGrpSpPr/>
        <p:nvPr/>
      </p:nvGrpSpPr>
      <p:grpSpPr>
        <a:xfrm>
          <a:off x="0" y="0"/>
          <a:ext cx="0" cy="0"/>
          <a:chOff x="0" y="0"/>
          <a:chExt cx="0" cy="0"/>
        </a:xfrm>
      </p:grpSpPr>
      <p:grpSp>
        <p:nvGrpSpPr>
          <p:cNvPr id="1325" name="Google Shape;1325;p33"/>
          <p:cNvGrpSpPr/>
          <p:nvPr/>
        </p:nvGrpSpPr>
        <p:grpSpPr>
          <a:xfrm flipH="1">
            <a:off x="-77029" y="3040211"/>
            <a:ext cx="11742629" cy="2711336"/>
            <a:chOff x="0" y="3548340"/>
            <a:chExt cx="9143925" cy="2111303"/>
          </a:xfrm>
        </p:grpSpPr>
        <p:sp>
          <p:nvSpPr>
            <p:cNvPr id="1326" name="Google Shape;1326;p33"/>
            <p:cNvSpPr/>
            <p:nvPr/>
          </p:nvSpPr>
          <p:spPr>
            <a:xfrm>
              <a:off x="0" y="3794637"/>
              <a:ext cx="9143925" cy="1865001"/>
            </a:xfrm>
            <a:custGeom>
              <a:avLst/>
              <a:gdLst/>
              <a:ahLst/>
              <a:cxnLst/>
              <a:rect l="l" t="t" r="r" b="b"/>
              <a:pathLst>
                <a:path w="281265" h="57367" extrusionOk="0">
                  <a:moveTo>
                    <a:pt x="241021" y="1"/>
                  </a:moveTo>
                  <a:cubicBezTo>
                    <a:pt x="236947" y="1"/>
                    <a:pt x="230623" y="1060"/>
                    <a:pt x="222077" y="4173"/>
                  </a:cubicBezTo>
                  <a:cubicBezTo>
                    <a:pt x="207017" y="9692"/>
                    <a:pt x="180135" y="32197"/>
                    <a:pt x="151945" y="32888"/>
                  </a:cubicBezTo>
                  <a:cubicBezTo>
                    <a:pt x="151500" y="32898"/>
                    <a:pt x="151050" y="32903"/>
                    <a:pt x="150595" y="32903"/>
                  </a:cubicBezTo>
                  <a:cubicBezTo>
                    <a:pt x="122228" y="32903"/>
                    <a:pt x="74922" y="12761"/>
                    <a:pt x="56169" y="8312"/>
                  </a:cubicBezTo>
                  <a:cubicBezTo>
                    <a:pt x="46209" y="5945"/>
                    <a:pt x="37246" y="5110"/>
                    <a:pt x="29555" y="5110"/>
                  </a:cubicBezTo>
                  <a:cubicBezTo>
                    <a:pt x="11123" y="5110"/>
                    <a:pt x="1" y="9907"/>
                    <a:pt x="1" y="9907"/>
                  </a:cubicBezTo>
                  <a:lnTo>
                    <a:pt x="1" y="49087"/>
                  </a:lnTo>
                  <a:lnTo>
                    <a:pt x="96" y="49087"/>
                  </a:lnTo>
                  <a:lnTo>
                    <a:pt x="96" y="57366"/>
                  </a:lnTo>
                  <a:lnTo>
                    <a:pt x="278719" y="57366"/>
                  </a:lnTo>
                  <a:cubicBezTo>
                    <a:pt x="278719" y="57366"/>
                    <a:pt x="281265" y="18186"/>
                    <a:pt x="277815" y="11976"/>
                  </a:cubicBezTo>
                  <a:cubicBezTo>
                    <a:pt x="274366" y="5791"/>
                    <a:pt x="264255" y="5791"/>
                    <a:pt x="264255" y="5791"/>
                  </a:cubicBezTo>
                  <a:cubicBezTo>
                    <a:pt x="262126" y="4387"/>
                    <a:pt x="258780" y="3952"/>
                    <a:pt x="255452" y="3952"/>
                  </a:cubicBezTo>
                  <a:cubicBezTo>
                    <a:pt x="250040" y="3952"/>
                    <a:pt x="244677" y="5102"/>
                    <a:pt x="244677" y="5102"/>
                  </a:cubicBezTo>
                  <a:cubicBezTo>
                    <a:pt x="244677" y="5102"/>
                    <a:pt x="247484" y="3269"/>
                    <a:pt x="246412" y="1413"/>
                  </a:cubicBezTo>
                  <a:cubicBezTo>
                    <a:pt x="245938" y="620"/>
                    <a:pt x="244137" y="1"/>
                    <a:pt x="241021" y="1"/>
                  </a:cubicBezTo>
                  <a:close/>
                </a:path>
              </a:pathLst>
            </a:custGeom>
            <a:solidFill>
              <a:srgbClr val="AAE4E9">
                <a:alpha val="26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3"/>
            <p:cNvSpPr/>
            <p:nvPr/>
          </p:nvSpPr>
          <p:spPr>
            <a:xfrm>
              <a:off x="3088" y="4329366"/>
              <a:ext cx="3728637" cy="1330277"/>
            </a:xfrm>
            <a:custGeom>
              <a:avLst/>
              <a:gdLst/>
              <a:ahLst/>
              <a:cxnLst/>
              <a:rect l="l" t="t" r="r" b="b"/>
              <a:pathLst>
                <a:path w="114692" h="40919" extrusionOk="0">
                  <a:moveTo>
                    <a:pt x="87118" y="1738"/>
                  </a:moveTo>
                  <a:cubicBezTo>
                    <a:pt x="63566" y="7352"/>
                    <a:pt x="49150" y="0"/>
                    <a:pt x="21769" y="14394"/>
                  </a:cubicBezTo>
                  <a:cubicBezTo>
                    <a:pt x="13228" y="18889"/>
                    <a:pt x="6186" y="27929"/>
                    <a:pt x="1" y="35114"/>
                  </a:cubicBezTo>
                  <a:lnTo>
                    <a:pt x="1" y="40918"/>
                  </a:lnTo>
                  <a:lnTo>
                    <a:pt x="53480" y="40918"/>
                  </a:lnTo>
                  <a:cubicBezTo>
                    <a:pt x="62377" y="24814"/>
                    <a:pt x="105912" y="18153"/>
                    <a:pt x="114691" y="10302"/>
                  </a:cubicBezTo>
                  <a:cubicBezTo>
                    <a:pt x="105341" y="7733"/>
                    <a:pt x="95873" y="4663"/>
                    <a:pt x="87118" y="1738"/>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3"/>
            <p:cNvSpPr/>
            <p:nvPr/>
          </p:nvSpPr>
          <p:spPr>
            <a:xfrm>
              <a:off x="0" y="3794377"/>
              <a:ext cx="9031766" cy="1126634"/>
            </a:xfrm>
            <a:custGeom>
              <a:avLst/>
              <a:gdLst/>
              <a:ahLst/>
              <a:cxnLst/>
              <a:rect l="l" t="t" r="r" b="b"/>
              <a:pathLst>
                <a:path w="277815" h="34655" extrusionOk="0">
                  <a:moveTo>
                    <a:pt x="240997" y="1"/>
                  </a:moveTo>
                  <a:cubicBezTo>
                    <a:pt x="236921" y="1"/>
                    <a:pt x="230606" y="1060"/>
                    <a:pt x="222077" y="4181"/>
                  </a:cubicBezTo>
                  <a:cubicBezTo>
                    <a:pt x="207017" y="9700"/>
                    <a:pt x="180135" y="32205"/>
                    <a:pt x="151945" y="32896"/>
                  </a:cubicBezTo>
                  <a:cubicBezTo>
                    <a:pt x="151500" y="32906"/>
                    <a:pt x="151050" y="32911"/>
                    <a:pt x="150595" y="32911"/>
                  </a:cubicBezTo>
                  <a:cubicBezTo>
                    <a:pt x="122228" y="32911"/>
                    <a:pt x="74922" y="12769"/>
                    <a:pt x="56169" y="8320"/>
                  </a:cubicBezTo>
                  <a:cubicBezTo>
                    <a:pt x="46209" y="5953"/>
                    <a:pt x="37246" y="5118"/>
                    <a:pt x="29555" y="5118"/>
                  </a:cubicBezTo>
                  <a:cubicBezTo>
                    <a:pt x="11123" y="5118"/>
                    <a:pt x="1" y="9915"/>
                    <a:pt x="1" y="9915"/>
                  </a:cubicBezTo>
                  <a:lnTo>
                    <a:pt x="1" y="18479"/>
                  </a:lnTo>
                  <a:cubicBezTo>
                    <a:pt x="3072" y="17474"/>
                    <a:pt x="21567" y="11801"/>
                    <a:pt x="42063" y="11801"/>
                  </a:cubicBezTo>
                  <a:cubicBezTo>
                    <a:pt x="47288" y="11801"/>
                    <a:pt x="52642" y="12170"/>
                    <a:pt x="57904" y="13078"/>
                  </a:cubicBezTo>
                  <a:cubicBezTo>
                    <a:pt x="81580" y="17183"/>
                    <a:pt x="114310" y="34654"/>
                    <a:pt x="147318" y="34654"/>
                  </a:cubicBezTo>
                  <a:cubicBezTo>
                    <a:pt x="153150" y="34654"/>
                    <a:pt x="158991" y="34109"/>
                    <a:pt x="164792" y="32848"/>
                  </a:cubicBezTo>
                  <a:cubicBezTo>
                    <a:pt x="188081" y="27780"/>
                    <a:pt x="212466" y="13864"/>
                    <a:pt x="223885" y="9224"/>
                  </a:cubicBezTo>
                  <a:cubicBezTo>
                    <a:pt x="229549" y="6916"/>
                    <a:pt x="232801" y="6127"/>
                    <a:pt x="234674" y="6127"/>
                  </a:cubicBezTo>
                  <a:cubicBezTo>
                    <a:pt x="238286" y="6127"/>
                    <a:pt x="236780" y="9059"/>
                    <a:pt x="237563" y="9700"/>
                  </a:cubicBezTo>
                  <a:cubicBezTo>
                    <a:pt x="237670" y="9786"/>
                    <a:pt x="237850" y="9826"/>
                    <a:pt x="238098" y="9826"/>
                  </a:cubicBezTo>
                  <a:cubicBezTo>
                    <a:pt x="240467" y="9826"/>
                    <a:pt x="248987" y="6253"/>
                    <a:pt x="258600" y="6253"/>
                  </a:cubicBezTo>
                  <a:cubicBezTo>
                    <a:pt x="259353" y="6253"/>
                    <a:pt x="260113" y="6275"/>
                    <a:pt x="260876" y="6322"/>
                  </a:cubicBezTo>
                  <a:cubicBezTo>
                    <a:pt x="272391" y="7060"/>
                    <a:pt x="277815" y="11984"/>
                    <a:pt x="277815" y="11984"/>
                  </a:cubicBezTo>
                  <a:cubicBezTo>
                    <a:pt x="274366" y="5799"/>
                    <a:pt x="264255" y="5799"/>
                    <a:pt x="264255" y="5799"/>
                  </a:cubicBezTo>
                  <a:cubicBezTo>
                    <a:pt x="262126" y="4395"/>
                    <a:pt x="258780" y="3960"/>
                    <a:pt x="255452" y="3960"/>
                  </a:cubicBezTo>
                  <a:cubicBezTo>
                    <a:pt x="250040" y="3960"/>
                    <a:pt x="244677" y="5110"/>
                    <a:pt x="244677" y="5110"/>
                  </a:cubicBezTo>
                  <a:cubicBezTo>
                    <a:pt x="244677" y="5110"/>
                    <a:pt x="247484" y="3277"/>
                    <a:pt x="246412" y="1421"/>
                  </a:cubicBezTo>
                  <a:cubicBezTo>
                    <a:pt x="245937" y="626"/>
                    <a:pt x="244128" y="1"/>
                    <a:pt x="240997" y="1"/>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3"/>
            <p:cNvSpPr/>
            <p:nvPr/>
          </p:nvSpPr>
          <p:spPr>
            <a:xfrm>
              <a:off x="935093" y="4170293"/>
              <a:ext cx="4700718" cy="894643"/>
            </a:xfrm>
            <a:custGeom>
              <a:avLst/>
              <a:gdLst/>
              <a:ahLst/>
              <a:cxnLst/>
              <a:rect l="l" t="t" r="r" b="b"/>
              <a:pathLst>
                <a:path w="144593" h="27519" extrusionOk="0">
                  <a:moveTo>
                    <a:pt x="7585" y="1"/>
                  </a:moveTo>
                  <a:cubicBezTo>
                    <a:pt x="4818" y="1"/>
                    <a:pt x="2354" y="160"/>
                    <a:pt x="0" y="303"/>
                  </a:cubicBezTo>
                  <a:cubicBezTo>
                    <a:pt x="0" y="303"/>
                    <a:pt x="97" y="301"/>
                    <a:pt x="286" y="301"/>
                  </a:cubicBezTo>
                  <a:cubicBezTo>
                    <a:pt x="3123" y="301"/>
                    <a:pt x="26821" y="761"/>
                    <a:pt x="57714" y="15503"/>
                  </a:cubicBezTo>
                  <a:cubicBezTo>
                    <a:pt x="76846" y="24636"/>
                    <a:pt x="93682" y="27518"/>
                    <a:pt x="107313" y="27518"/>
                  </a:cubicBezTo>
                  <a:cubicBezTo>
                    <a:pt x="130648" y="27518"/>
                    <a:pt x="144592" y="19072"/>
                    <a:pt x="144593" y="19072"/>
                  </a:cubicBezTo>
                  <a:lnTo>
                    <a:pt x="144593" y="19072"/>
                  </a:lnTo>
                  <a:cubicBezTo>
                    <a:pt x="131330" y="22348"/>
                    <a:pt x="118848" y="23783"/>
                    <a:pt x="107241" y="23783"/>
                  </a:cubicBezTo>
                  <a:cubicBezTo>
                    <a:pt x="87329" y="23783"/>
                    <a:pt x="69993" y="19560"/>
                    <a:pt x="55715" y="13172"/>
                  </a:cubicBezTo>
                  <a:cubicBezTo>
                    <a:pt x="30571" y="1931"/>
                    <a:pt x="17237" y="1"/>
                    <a:pt x="7585" y="1"/>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0" name="Google Shape;1330;p33"/>
            <p:cNvGrpSpPr/>
            <p:nvPr/>
          </p:nvGrpSpPr>
          <p:grpSpPr>
            <a:xfrm>
              <a:off x="157025" y="3548340"/>
              <a:ext cx="8727868" cy="2000746"/>
              <a:chOff x="157025" y="3548340"/>
              <a:chExt cx="8727868" cy="2000746"/>
            </a:xfrm>
          </p:grpSpPr>
          <p:sp>
            <p:nvSpPr>
              <p:cNvPr id="1331" name="Google Shape;1331;p33"/>
              <p:cNvSpPr/>
              <p:nvPr/>
            </p:nvSpPr>
            <p:spPr>
              <a:xfrm>
                <a:off x="1223524" y="5098136"/>
                <a:ext cx="59623" cy="57250"/>
              </a:xfrm>
              <a:custGeom>
                <a:avLst/>
                <a:gdLst/>
                <a:ahLst/>
                <a:cxnLst/>
                <a:rect l="l" t="t" r="r" b="b"/>
                <a:pathLst>
                  <a:path w="1834" h="1761" extrusionOk="0">
                    <a:moveTo>
                      <a:pt x="1047" y="0"/>
                    </a:moveTo>
                    <a:cubicBezTo>
                      <a:pt x="572" y="0"/>
                      <a:pt x="143" y="405"/>
                      <a:pt x="73" y="881"/>
                    </a:cubicBezTo>
                    <a:cubicBezTo>
                      <a:pt x="1" y="1357"/>
                      <a:pt x="311" y="1760"/>
                      <a:pt x="762" y="1760"/>
                    </a:cubicBezTo>
                    <a:cubicBezTo>
                      <a:pt x="1238" y="1760"/>
                      <a:pt x="1666" y="1357"/>
                      <a:pt x="1738" y="881"/>
                    </a:cubicBezTo>
                    <a:cubicBezTo>
                      <a:pt x="1833" y="405"/>
                      <a:pt x="1500" y="0"/>
                      <a:pt x="104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3"/>
              <p:cNvSpPr/>
              <p:nvPr/>
            </p:nvSpPr>
            <p:spPr>
              <a:xfrm>
                <a:off x="1839951" y="5197130"/>
                <a:ext cx="67296" cy="57250"/>
              </a:xfrm>
              <a:custGeom>
                <a:avLst/>
                <a:gdLst/>
                <a:ahLst/>
                <a:cxnLst/>
                <a:rect l="l" t="t" r="r" b="b"/>
                <a:pathLst>
                  <a:path w="2070" h="1761" extrusionOk="0">
                    <a:moveTo>
                      <a:pt x="1166" y="0"/>
                    </a:moveTo>
                    <a:cubicBezTo>
                      <a:pt x="642" y="0"/>
                      <a:pt x="144" y="405"/>
                      <a:pt x="71" y="881"/>
                    </a:cubicBezTo>
                    <a:cubicBezTo>
                      <a:pt x="1" y="1357"/>
                      <a:pt x="382" y="1760"/>
                      <a:pt x="905" y="1760"/>
                    </a:cubicBezTo>
                    <a:cubicBezTo>
                      <a:pt x="1428" y="1760"/>
                      <a:pt x="1927" y="1357"/>
                      <a:pt x="1999" y="881"/>
                    </a:cubicBezTo>
                    <a:cubicBezTo>
                      <a:pt x="2070" y="405"/>
                      <a:pt x="1714" y="0"/>
                      <a:pt x="116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3"/>
              <p:cNvSpPr/>
              <p:nvPr/>
            </p:nvSpPr>
            <p:spPr>
              <a:xfrm>
                <a:off x="2192622" y="4978271"/>
                <a:ext cx="79682" cy="75033"/>
              </a:xfrm>
              <a:custGeom>
                <a:avLst/>
                <a:gdLst/>
                <a:ahLst/>
                <a:cxnLst/>
                <a:rect l="l" t="t" r="r" b="b"/>
                <a:pathLst>
                  <a:path w="2451" h="2308" extrusionOk="0">
                    <a:moveTo>
                      <a:pt x="1404" y="1"/>
                    </a:moveTo>
                    <a:cubicBezTo>
                      <a:pt x="785" y="1"/>
                      <a:pt x="214" y="524"/>
                      <a:pt x="96" y="1165"/>
                    </a:cubicBezTo>
                    <a:cubicBezTo>
                      <a:pt x="1" y="1809"/>
                      <a:pt x="429" y="2307"/>
                      <a:pt x="1048" y="2307"/>
                    </a:cubicBezTo>
                    <a:cubicBezTo>
                      <a:pt x="1666" y="2307"/>
                      <a:pt x="2237" y="1809"/>
                      <a:pt x="2355" y="1165"/>
                    </a:cubicBezTo>
                    <a:cubicBezTo>
                      <a:pt x="2450" y="524"/>
                      <a:pt x="2022" y="1"/>
                      <a:pt x="1404"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3"/>
              <p:cNvSpPr/>
              <p:nvPr/>
            </p:nvSpPr>
            <p:spPr>
              <a:xfrm>
                <a:off x="2279262" y="5407472"/>
                <a:ext cx="51073" cy="42621"/>
              </a:xfrm>
              <a:custGeom>
                <a:avLst/>
                <a:gdLst/>
                <a:ahLst/>
                <a:cxnLst/>
                <a:rect l="l" t="t" r="r" b="b"/>
                <a:pathLst>
                  <a:path w="1571" h="1311" extrusionOk="0">
                    <a:moveTo>
                      <a:pt x="880" y="1"/>
                    </a:moveTo>
                    <a:cubicBezTo>
                      <a:pt x="499" y="1"/>
                      <a:pt x="118" y="286"/>
                      <a:pt x="71" y="644"/>
                    </a:cubicBezTo>
                    <a:cubicBezTo>
                      <a:pt x="0" y="1000"/>
                      <a:pt x="286" y="1310"/>
                      <a:pt x="689" y="1310"/>
                    </a:cubicBezTo>
                    <a:cubicBezTo>
                      <a:pt x="1095" y="1310"/>
                      <a:pt x="1451" y="1000"/>
                      <a:pt x="1498" y="644"/>
                    </a:cubicBezTo>
                    <a:cubicBezTo>
                      <a:pt x="1570" y="286"/>
                      <a:pt x="1285" y="1"/>
                      <a:pt x="88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3"/>
              <p:cNvSpPr/>
              <p:nvPr/>
            </p:nvSpPr>
            <p:spPr>
              <a:xfrm>
                <a:off x="538305" y="5463974"/>
                <a:ext cx="95189" cy="75813"/>
              </a:xfrm>
              <a:custGeom>
                <a:avLst/>
                <a:gdLst/>
                <a:ahLst/>
                <a:cxnLst/>
                <a:rect l="l" t="t" r="r" b="b"/>
                <a:pathLst>
                  <a:path w="2928" h="2332" extrusionOk="0">
                    <a:moveTo>
                      <a:pt x="1643" y="0"/>
                    </a:moveTo>
                    <a:cubicBezTo>
                      <a:pt x="881" y="0"/>
                      <a:pt x="191" y="524"/>
                      <a:pt x="95" y="1165"/>
                    </a:cubicBezTo>
                    <a:cubicBezTo>
                      <a:pt x="0" y="1808"/>
                      <a:pt x="524" y="2332"/>
                      <a:pt x="1262" y="2332"/>
                    </a:cubicBezTo>
                    <a:cubicBezTo>
                      <a:pt x="2023" y="2332"/>
                      <a:pt x="2712" y="1808"/>
                      <a:pt x="2807" y="1165"/>
                    </a:cubicBezTo>
                    <a:cubicBezTo>
                      <a:pt x="2927" y="524"/>
                      <a:pt x="2404" y="0"/>
                      <a:pt x="1643"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3"/>
              <p:cNvSpPr/>
              <p:nvPr/>
            </p:nvSpPr>
            <p:spPr>
              <a:xfrm>
                <a:off x="550659" y="4577647"/>
                <a:ext cx="118401" cy="103674"/>
              </a:xfrm>
              <a:custGeom>
                <a:avLst/>
                <a:gdLst/>
                <a:ahLst/>
                <a:cxnLst/>
                <a:rect l="l" t="t" r="r" b="b"/>
                <a:pathLst>
                  <a:path w="3642" h="3189" extrusionOk="0">
                    <a:moveTo>
                      <a:pt x="2072" y="1"/>
                    </a:moveTo>
                    <a:cubicBezTo>
                      <a:pt x="1143" y="1"/>
                      <a:pt x="264" y="714"/>
                      <a:pt x="144" y="1594"/>
                    </a:cubicBezTo>
                    <a:cubicBezTo>
                      <a:pt x="1" y="2475"/>
                      <a:pt x="644" y="3188"/>
                      <a:pt x="1571" y="3188"/>
                    </a:cubicBezTo>
                    <a:cubicBezTo>
                      <a:pt x="2500" y="3188"/>
                      <a:pt x="3356" y="2475"/>
                      <a:pt x="3499" y="1594"/>
                    </a:cubicBezTo>
                    <a:cubicBezTo>
                      <a:pt x="3642" y="714"/>
                      <a:pt x="2998" y="1"/>
                      <a:pt x="2072"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3"/>
              <p:cNvSpPr/>
              <p:nvPr/>
            </p:nvSpPr>
            <p:spPr>
              <a:xfrm>
                <a:off x="1022448" y="4463926"/>
                <a:ext cx="67361" cy="51886"/>
              </a:xfrm>
              <a:custGeom>
                <a:avLst/>
                <a:gdLst/>
                <a:ahLst/>
                <a:cxnLst/>
                <a:rect l="l" t="t" r="r" b="b"/>
                <a:pathLst>
                  <a:path w="2072" h="1596" extrusionOk="0">
                    <a:moveTo>
                      <a:pt x="1167" y="1"/>
                    </a:moveTo>
                    <a:cubicBezTo>
                      <a:pt x="619" y="1"/>
                      <a:pt x="143" y="358"/>
                      <a:pt x="73" y="810"/>
                    </a:cubicBezTo>
                    <a:cubicBezTo>
                      <a:pt x="0" y="1238"/>
                      <a:pt x="381" y="1596"/>
                      <a:pt x="904" y="1596"/>
                    </a:cubicBezTo>
                    <a:cubicBezTo>
                      <a:pt x="1428" y="1596"/>
                      <a:pt x="1928" y="1238"/>
                      <a:pt x="1999" y="810"/>
                    </a:cubicBezTo>
                    <a:cubicBezTo>
                      <a:pt x="2071" y="358"/>
                      <a:pt x="1690" y="1"/>
                      <a:pt x="1167"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3"/>
              <p:cNvSpPr/>
              <p:nvPr/>
            </p:nvSpPr>
            <p:spPr>
              <a:xfrm>
                <a:off x="1288512" y="4294580"/>
                <a:ext cx="133844" cy="99025"/>
              </a:xfrm>
              <a:custGeom>
                <a:avLst/>
                <a:gdLst/>
                <a:ahLst/>
                <a:cxnLst/>
                <a:rect l="l" t="t" r="r" b="b"/>
                <a:pathLst>
                  <a:path w="4117" h="3046" extrusionOk="0">
                    <a:moveTo>
                      <a:pt x="2284" y="1"/>
                    </a:moveTo>
                    <a:cubicBezTo>
                      <a:pt x="1237" y="1"/>
                      <a:pt x="263" y="667"/>
                      <a:pt x="120" y="1523"/>
                    </a:cubicBezTo>
                    <a:cubicBezTo>
                      <a:pt x="0" y="2355"/>
                      <a:pt x="738" y="3046"/>
                      <a:pt x="1808" y="3046"/>
                    </a:cubicBezTo>
                    <a:cubicBezTo>
                      <a:pt x="2880" y="3046"/>
                      <a:pt x="3831" y="2355"/>
                      <a:pt x="3974" y="1523"/>
                    </a:cubicBezTo>
                    <a:cubicBezTo>
                      <a:pt x="4117" y="667"/>
                      <a:pt x="3355" y="1"/>
                      <a:pt x="2284"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3"/>
              <p:cNvSpPr/>
              <p:nvPr/>
            </p:nvSpPr>
            <p:spPr>
              <a:xfrm>
                <a:off x="2632681" y="5194822"/>
                <a:ext cx="129227" cy="113687"/>
              </a:xfrm>
              <a:custGeom>
                <a:avLst/>
                <a:gdLst/>
                <a:ahLst/>
                <a:cxnLst/>
                <a:rect l="l" t="t" r="r" b="b"/>
                <a:pathLst>
                  <a:path w="3975" h="3497" extrusionOk="0">
                    <a:moveTo>
                      <a:pt x="2261" y="1"/>
                    </a:moveTo>
                    <a:cubicBezTo>
                      <a:pt x="1237" y="1"/>
                      <a:pt x="310" y="785"/>
                      <a:pt x="143" y="1761"/>
                    </a:cubicBezTo>
                    <a:cubicBezTo>
                      <a:pt x="0" y="2713"/>
                      <a:pt x="691" y="3497"/>
                      <a:pt x="1713" y="3497"/>
                    </a:cubicBezTo>
                    <a:cubicBezTo>
                      <a:pt x="2737" y="3497"/>
                      <a:pt x="3689" y="2713"/>
                      <a:pt x="3831" y="1761"/>
                    </a:cubicBezTo>
                    <a:cubicBezTo>
                      <a:pt x="3974" y="785"/>
                      <a:pt x="3283" y="1"/>
                      <a:pt x="2261"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3"/>
              <p:cNvSpPr/>
              <p:nvPr/>
            </p:nvSpPr>
            <p:spPr>
              <a:xfrm>
                <a:off x="2868576" y="5487187"/>
                <a:ext cx="78122" cy="61899"/>
              </a:xfrm>
              <a:custGeom>
                <a:avLst/>
                <a:gdLst/>
                <a:ahLst/>
                <a:cxnLst/>
                <a:rect l="l" t="t" r="r" b="b"/>
                <a:pathLst>
                  <a:path w="2403" h="1904" extrusionOk="0">
                    <a:moveTo>
                      <a:pt x="1356" y="0"/>
                    </a:moveTo>
                    <a:cubicBezTo>
                      <a:pt x="737" y="0"/>
                      <a:pt x="167" y="428"/>
                      <a:pt x="71" y="952"/>
                    </a:cubicBezTo>
                    <a:cubicBezTo>
                      <a:pt x="1" y="1475"/>
                      <a:pt x="429" y="1903"/>
                      <a:pt x="1048" y="1903"/>
                    </a:cubicBezTo>
                    <a:cubicBezTo>
                      <a:pt x="1666" y="1903"/>
                      <a:pt x="2237" y="1475"/>
                      <a:pt x="2332" y="952"/>
                    </a:cubicBezTo>
                    <a:cubicBezTo>
                      <a:pt x="2403" y="428"/>
                      <a:pt x="1975" y="0"/>
                      <a:pt x="135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3"/>
              <p:cNvSpPr/>
              <p:nvPr/>
            </p:nvSpPr>
            <p:spPr>
              <a:xfrm>
                <a:off x="3065035" y="5030060"/>
                <a:ext cx="73473" cy="65800"/>
              </a:xfrm>
              <a:custGeom>
                <a:avLst/>
                <a:gdLst/>
                <a:ahLst/>
                <a:cxnLst/>
                <a:rect l="l" t="t" r="r" b="b"/>
                <a:pathLst>
                  <a:path w="2260" h="2024" extrusionOk="0">
                    <a:moveTo>
                      <a:pt x="1308" y="1"/>
                    </a:moveTo>
                    <a:cubicBezTo>
                      <a:pt x="737" y="1"/>
                      <a:pt x="191" y="453"/>
                      <a:pt x="96" y="1024"/>
                    </a:cubicBezTo>
                    <a:cubicBezTo>
                      <a:pt x="0" y="1571"/>
                      <a:pt x="404" y="2024"/>
                      <a:pt x="975" y="2024"/>
                    </a:cubicBezTo>
                    <a:cubicBezTo>
                      <a:pt x="1546" y="2024"/>
                      <a:pt x="2094" y="1571"/>
                      <a:pt x="2189" y="1024"/>
                    </a:cubicBezTo>
                    <a:cubicBezTo>
                      <a:pt x="2260" y="453"/>
                      <a:pt x="1879" y="1"/>
                      <a:pt x="1308"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3"/>
              <p:cNvSpPr/>
              <p:nvPr/>
            </p:nvSpPr>
            <p:spPr>
              <a:xfrm>
                <a:off x="4116060" y="5086563"/>
                <a:ext cx="111412" cy="85079"/>
              </a:xfrm>
              <a:custGeom>
                <a:avLst/>
                <a:gdLst/>
                <a:ahLst/>
                <a:cxnLst/>
                <a:rect l="l" t="t" r="r" b="b"/>
                <a:pathLst>
                  <a:path w="3427" h="2617" extrusionOk="0">
                    <a:moveTo>
                      <a:pt x="1928" y="0"/>
                    </a:moveTo>
                    <a:cubicBezTo>
                      <a:pt x="1047" y="0"/>
                      <a:pt x="238" y="594"/>
                      <a:pt x="120" y="1308"/>
                    </a:cubicBezTo>
                    <a:cubicBezTo>
                      <a:pt x="0" y="2021"/>
                      <a:pt x="619" y="2617"/>
                      <a:pt x="1500" y="2617"/>
                    </a:cubicBezTo>
                    <a:cubicBezTo>
                      <a:pt x="2404" y="2617"/>
                      <a:pt x="3213" y="2021"/>
                      <a:pt x="3331" y="1308"/>
                    </a:cubicBezTo>
                    <a:cubicBezTo>
                      <a:pt x="3426" y="594"/>
                      <a:pt x="2808" y="0"/>
                      <a:pt x="192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3"/>
              <p:cNvSpPr/>
              <p:nvPr/>
            </p:nvSpPr>
            <p:spPr>
              <a:xfrm>
                <a:off x="5181064" y="5025411"/>
                <a:ext cx="117589" cy="99025"/>
              </a:xfrm>
              <a:custGeom>
                <a:avLst/>
                <a:gdLst/>
                <a:ahLst/>
                <a:cxnLst/>
                <a:rect l="l" t="t" r="r" b="b"/>
                <a:pathLst>
                  <a:path w="3617" h="3046" extrusionOk="0">
                    <a:moveTo>
                      <a:pt x="2046" y="1"/>
                    </a:moveTo>
                    <a:cubicBezTo>
                      <a:pt x="1118" y="1"/>
                      <a:pt x="261" y="692"/>
                      <a:pt x="119" y="1523"/>
                    </a:cubicBezTo>
                    <a:cubicBezTo>
                      <a:pt x="1" y="2357"/>
                      <a:pt x="642" y="3046"/>
                      <a:pt x="1571" y="3046"/>
                    </a:cubicBezTo>
                    <a:cubicBezTo>
                      <a:pt x="2498" y="3046"/>
                      <a:pt x="3354" y="2357"/>
                      <a:pt x="3497" y="1523"/>
                    </a:cubicBezTo>
                    <a:cubicBezTo>
                      <a:pt x="3617" y="692"/>
                      <a:pt x="2973" y="1"/>
                      <a:pt x="204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3"/>
              <p:cNvSpPr/>
              <p:nvPr/>
            </p:nvSpPr>
            <p:spPr>
              <a:xfrm>
                <a:off x="5260681" y="5275252"/>
                <a:ext cx="57283" cy="56470"/>
              </a:xfrm>
              <a:custGeom>
                <a:avLst/>
                <a:gdLst/>
                <a:ahLst/>
                <a:cxnLst/>
                <a:rect l="l" t="t" r="r" b="b"/>
                <a:pathLst>
                  <a:path w="1762" h="1737" extrusionOk="0">
                    <a:moveTo>
                      <a:pt x="1025" y="1"/>
                    </a:moveTo>
                    <a:cubicBezTo>
                      <a:pt x="597" y="1"/>
                      <a:pt x="168" y="381"/>
                      <a:pt x="96" y="880"/>
                    </a:cubicBezTo>
                    <a:cubicBezTo>
                      <a:pt x="1" y="1356"/>
                      <a:pt x="311" y="1736"/>
                      <a:pt x="739" y="1736"/>
                    </a:cubicBezTo>
                    <a:cubicBezTo>
                      <a:pt x="1190" y="1736"/>
                      <a:pt x="1619" y="1356"/>
                      <a:pt x="1691" y="880"/>
                    </a:cubicBezTo>
                    <a:cubicBezTo>
                      <a:pt x="1761" y="381"/>
                      <a:pt x="1476" y="1"/>
                      <a:pt x="102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3"/>
              <p:cNvSpPr/>
              <p:nvPr/>
            </p:nvSpPr>
            <p:spPr>
              <a:xfrm>
                <a:off x="5932018" y="5261338"/>
                <a:ext cx="50325" cy="37907"/>
              </a:xfrm>
              <a:custGeom>
                <a:avLst/>
                <a:gdLst/>
                <a:ahLst/>
                <a:cxnLst/>
                <a:rect l="l" t="t" r="r" b="b"/>
                <a:pathLst>
                  <a:path w="1548" h="1166" extrusionOk="0">
                    <a:moveTo>
                      <a:pt x="857" y="1"/>
                    </a:moveTo>
                    <a:cubicBezTo>
                      <a:pt x="476" y="1"/>
                      <a:pt x="95" y="261"/>
                      <a:pt x="48" y="571"/>
                    </a:cubicBezTo>
                    <a:cubicBezTo>
                      <a:pt x="0" y="905"/>
                      <a:pt x="286" y="1165"/>
                      <a:pt x="691" y="1165"/>
                    </a:cubicBezTo>
                    <a:cubicBezTo>
                      <a:pt x="1072" y="1165"/>
                      <a:pt x="1452" y="905"/>
                      <a:pt x="1500" y="571"/>
                    </a:cubicBezTo>
                    <a:cubicBezTo>
                      <a:pt x="1548" y="261"/>
                      <a:pt x="1262" y="1"/>
                      <a:pt x="857"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3"/>
              <p:cNvSpPr/>
              <p:nvPr/>
            </p:nvSpPr>
            <p:spPr>
              <a:xfrm>
                <a:off x="6124609" y="4870012"/>
                <a:ext cx="69636" cy="75001"/>
              </a:xfrm>
              <a:custGeom>
                <a:avLst/>
                <a:gdLst/>
                <a:ahLst/>
                <a:cxnLst/>
                <a:rect l="l" t="t" r="r" b="b"/>
                <a:pathLst>
                  <a:path w="2142" h="2307" extrusionOk="0">
                    <a:moveTo>
                      <a:pt x="1261" y="0"/>
                    </a:moveTo>
                    <a:cubicBezTo>
                      <a:pt x="714" y="0"/>
                      <a:pt x="214" y="523"/>
                      <a:pt x="119" y="1142"/>
                    </a:cubicBezTo>
                    <a:cubicBezTo>
                      <a:pt x="1" y="1783"/>
                      <a:pt x="357" y="2307"/>
                      <a:pt x="880" y="2307"/>
                    </a:cubicBezTo>
                    <a:cubicBezTo>
                      <a:pt x="1428" y="2307"/>
                      <a:pt x="1927" y="1783"/>
                      <a:pt x="2022" y="1142"/>
                    </a:cubicBezTo>
                    <a:cubicBezTo>
                      <a:pt x="2142" y="523"/>
                      <a:pt x="1784" y="0"/>
                      <a:pt x="126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3"/>
              <p:cNvSpPr/>
              <p:nvPr/>
            </p:nvSpPr>
            <p:spPr>
              <a:xfrm>
                <a:off x="6568537" y="4771018"/>
                <a:ext cx="94409" cy="65735"/>
              </a:xfrm>
              <a:custGeom>
                <a:avLst/>
                <a:gdLst/>
                <a:ahLst/>
                <a:cxnLst/>
                <a:rect l="l" t="t" r="r" b="b"/>
                <a:pathLst>
                  <a:path w="2904" h="2022" extrusionOk="0">
                    <a:moveTo>
                      <a:pt x="1619" y="0"/>
                    </a:moveTo>
                    <a:cubicBezTo>
                      <a:pt x="857" y="0"/>
                      <a:pt x="191" y="451"/>
                      <a:pt x="96" y="999"/>
                    </a:cubicBezTo>
                    <a:cubicBezTo>
                      <a:pt x="1" y="1570"/>
                      <a:pt x="547" y="2021"/>
                      <a:pt x="1286" y="2021"/>
                    </a:cubicBezTo>
                    <a:cubicBezTo>
                      <a:pt x="2047" y="2021"/>
                      <a:pt x="2736" y="1570"/>
                      <a:pt x="2808" y="999"/>
                    </a:cubicBezTo>
                    <a:cubicBezTo>
                      <a:pt x="2903" y="451"/>
                      <a:pt x="2355" y="0"/>
                      <a:pt x="161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3"/>
              <p:cNvSpPr/>
              <p:nvPr/>
            </p:nvSpPr>
            <p:spPr>
              <a:xfrm>
                <a:off x="6484205" y="5322392"/>
                <a:ext cx="55722" cy="42621"/>
              </a:xfrm>
              <a:custGeom>
                <a:avLst/>
                <a:gdLst/>
                <a:ahLst/>
                <a:cxnLst/>
                <a:rect l="l" t="t" r="r" b="b"/>
                <a:pathLst>
                  <a:path w="1714" h="1311" extrusionOk="0">
                    <a:moveTo>
                      <a:pt x="953" y="1"/>
                    </a:moveTo>
                    <a:cubicBezTo>
                      <a:pt x="501" y="1"/>
                      <a:pt x="96" y="286"/>
                      <a:pt x="49" y="644"/>
                    </a:cubicBezTo>
                    <a:cubicBezTo>
                      <a:pt x="1" y="1025"/>
                      <a:pt x="311" y="1310"/>
                      <a:pt x="739" y="1310"/>
                    </a:cubicBezTo>
                    <a:cubicBezTo>
                      <a:pt x="1190" y="1310"/>
                      <a:pt x="1596" y="1025"/>
                      <a:pt x="1643" y="644"/>
                    </a:cubicBezTo>
                    <a:cubicBezTo>
                      <a:pt x="1714" y="286"/>
                      <a:pt x="1405" y="1"/>
                      <a:pt x="953"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3"/>
              <p:cNvSpPr/>
              <p:nvPr/>
            </p:nvSpPr>
            <p:spPr>
              <a:xfrm>
                <a:off x="6543796" y="5435333"/>
                <a:ext cx="101334" cy="85111"/>
              </a:xfrm>
              <a:custGeom>
                <a:avLst/>
                <a:gdLst/>
                <a:ahLst/>
                <a:cxnLst/>
                <a:rect l="l" t="t" r="r" b="b"/>
                <a:pathLst>
                  <a:path w="3117" h="2618" extrusionOk="0">
                    <a:moveTo>
                      <a:pt x="1761" y="0"/>
                    </a:moveTo>
                    <a:cubicBezTo>
                      <a:pt x="975" y="0"/>
                      <a:pt x="239" y="596"/>
                      <a:pt x="119" y="1310"/>
                    </a:cubicBezTo>
                    <a:cubicBezTo>
                      <a:pt x="1" y="2046"/>
                      <a:pt x="572" y="2617"/>
                      <a:pt x="1356" y="2617"/>
                    </a:cubicBezTo>
                    <a:cubicBezTo>
                      <a:pt x="2142" y="2617"/>
                      <a:pt x="2878" y="2046"/>
                      <a:pt x="2998" y="1310"/>
                    </a:cubicBezTo>
                    <a:cubicBezTo>
                      <a:pt x="3116" y="596"/>
                      <a:pt x="2570" y="0"/>
                      <a:pt x="176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3"/>
              <p:cNvSpPr/>
              <p:nvPr/>
            </p:nvSpPr>
            <p:spPr>
              <a:xfrm>
                <a:off x="7352782" y="5279901"/>
                <a:ext cx="67296" cy="61086"/>
              </a:xfrm>
              <a:custGeom>
                <a:avLst/>
                <a:gdLst/>
                <a:ahLst/>
                <a:cxnLst/>
                <a:rect l="l" t="t" r="r" b="b"/>
                <a:pathLst>
                  <a:path w="2070" h="1879" extrusionOk="0">
                    <a:moveTo>
                      <a:pt x="1190" y="0"/>
                    </a:moveTo>
                    <a:cubicBezTo>
                      <a:pt x="667" y="0"/>
                      <a:pt x="166" y="429"/>
                      <a:pt x="71" y="952"/>
                    </a:cubicBezTo>
                    <a:cubicBezTo>
                      <a:pt x="1" y="1475"/>
                      <a:pt x="356" y="1879"/>
                      <a:pt x="880" y="1879"/>
                    </a:cubicBezTo>
                    <a:cubicBezTo>
                      <a:pt x="1428" y="1879"/>
                      <a:pt x="1904" y="1475"/>
                      <a:pt x="1999" y="952"/>
                    </a:cubicBezTo>
                    <a:cubicBezTo>
                      <a:pt x="2069" y="429"/>
                      <a:pt x="1713" y="0"/>
                      <a:pt x="119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33"/>
              <p:cNvSpPr/>
              <p:nvPr/>
            </p:nvSpPr>
            <p:spPr>
              <a:xfrm>
                <a:off x="7444038" y="4393574"/>
                <a:ext cx="85111" cy="79682"/>
              </a:xfrm>
              <a:custGeom>
                <a:avLst/>
                <a:gdLst/>
                <a:ahLst/>
                <a:cxnLst/>
                <a:rect l="l" t="t" r="r" b="b"/>
                <a:pathLst>
                  <a:path w="2618" h="2451" extrusionOk="0">
                    <a:moveTo>
                      <a:pt x="1498" y="1"/>
                    </a:moveTo>
                    <a:cubicBezTo>
                      <a:pt x="832" y="1"/>
                      <a:pt x="214" y="547"/>
                      <a:pt x="119" y="1238"/>
                    </a:cubicBezTo>
                    <a:cubicBezTo>
                      <a:pt x="1" y="1904"/>
                      <a:pt x="452" y="2450"/>
                      <a:pt x="1118" y="2450"/>
                    </a:cubicBezTo>
                    <a:cubicBezTo>
                      <a:pt x="1784" y="2450"/>
                      <a:pt x="2402" y="1904"/>
                      <a:pt x="2522" y="1238"/>
                    </a:cubicBezTo>
                    <a:cubicBezTo>
                      <a:pt x="2618" y="547"/>
                      <a:pt x="2165" y="1"/>
                      <a:pt x="1498"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33"/>
              <p:cNvSpPr/>
              <p:nvPr/>
            </p:nvSpPr>
            <p:spPr>
              <a:xfrm>
                <a:off x="7666799" y="4596210"/>
                <a:ext cx="34786" cy="37907"/>
              </a:xfrm>
              <a:custGeom>
                <a:avLst/>
                <a:gdLst/>
                <a:ahLst/>
                <a:cxnLst/>
                <a:rect l="l" t="t" r="r" b="b"/>
                <a:pathLst>
                  <a:path w="1070" h="1166" extrusionOk="0">
                    <a:moveTo>
                      <a:pt x="641" y="1"/>
                    </a:moveTo>
                    <a:cubicBezTo>
                      <a:pt x="356" y="1"/>
                      <a:pt x="118" y="261"/>
                      <a:pt x="48" y="572"/>
                    </a:cubicBezTo>
                    <a:cubicBezTo>
                      <a:pt x="0" y="905"/>
                      <a:pt x="190" y="1165"/>
                      <a:pt x="451" y="1165"/>
                    </a:cubicBezTo>
                    <a:cubicBezTo>
                      <a:pt x="714" y="1165"/>
                      <a:pt x="974" y="905"/>
                      <a:pt x="1022" y="572"/>
                    </a:cubicBezTo>
                    <a:cubicBezTo>
                      <a:pt x="1070" y="261"/>
                      <a:pt x="904" y="1"/>
                      <a:pt x="641"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33"/>
              <p:cNvSpPr/>
              <p:nvPr/>
            </p:nvSpPr>
            <p:spPr>
              <a:xfrm>
                <a:off x="8219733" y="4204884"/>
                <a:ext cx="84363" cy="70384"/>
              </a:xfrm>
              <a:custGeom>
                <a:avLst/>
                <a:gdLst/>
                <a:ahLst/>
                <a:cxnLst/>
                <a:rect l="l" t="t" r="r" b="b"/>
                <a:pathLst>
                  <a:path w="2595" h="2165" extrusionOk="0">
                    <a:moveTo>
                      <a:pt x="1476" y="0"/>
                    </a:moveTo>
                    <a:cubicBezTo>
                      <a:pt x="809" y="0"/>
                      <a:pt x="191" y="476"/>
                      <a:pt x="96" y="1094"/>
                    </a:cubicBezTo>
                    <a:cubicBezTo>
                      <a:pt x="1" y="1688"/>
                      <a:pt x="454" y="2164"/>
                      <a:pt x="1120" y="2164"/>
                    </a:cubicBezTo>
                    <a:cubicBezTo>
                      <a:pt x="1786" y="2164"/>
                      <a:pt x="2404" y="1688"/>
                      <a:pt x="2499" y="1094"/>
                    </a:cubicBezTo>
                    <a:cubicBezTo>
                      <a:pt x="2595" y="476"/>
                      <a:pt x="2142" y="0"/>
                      <a:pt x="147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3"/>
              <p:cNvSpPr/>
              <p:nvPr/>
            </p:nvSpPr>
            <p:spPr>
              <a:xfrm>
                <a:off x="8748740" y="4294580"/>
                <a:ext cx="61899" cy="56470"/>
              </a:xfrm>
              <a:custGeom>
                <a:avLst/>
                <a:gdLst/>
                <a:ahLst/>
                <a:cxnLst/>
                <a:rect l="l" t="t" r="r" b="b"/>
                <a:pathLst>
                  <a:path w="1904" h="1737" extrusionOk="0">
                    <a:moveTo>
                      <a:pt x="1095" y="1"/>
                    </a:moveTo>
                    <a:cubicBezTo>
                      <a:pt x="596" y="1"/>
                      <a:pt x="143" y="381"/>
                      <a:pt x="73" y="857"/>
                    </a:cubicBezTo>
                    <a:cubicBezTo>
                      <a:pt x="1" y="1356"/>
                      <a:pt x="334" y="1736"/>
                      <a:pt x="809" y="1736"/>
                    </a:cubicBezTo>
                    <a:cubicBezTo>
                      <a:pt x="1310" y="1736"/>
                      <a:pt x="1761" y="1356"/>
                      <a:pt x="1833" y="857"/>
                    </a:cubicBezTo>
                    <a:cubicBezTo>
                      <a:pt x="1904" y="381"/>
                      <a:pt x="1571" y="1"/>
                      <a:pt x="109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3"/>
              <p:cNvSpPr/>
              <p:nvPr/>
            </p:nvSpPr>
            <p:spPr>
              <a:xfrm>
                <a:off x="8772765" y="4902490"/>
                <a:ext cx="112127" cy="94377"/>
              </a:xfrm>
              <a:custGeom>
                <a:avLst/>
                <a:gdLst/>
                <a:ahLst/>
                <a:cxnLst/>
                <a:rect l="l" t="t" r="r" b="b"/>
                <a:pathLst>
                  <a:path w="3449" h="2903" extrusionOk="0">
                    <a:moveTo>
                      <a:pt x="1951" y="0"/>
                    </a:moveTo>
                    <a:cubicBezTo>
                      <a:pt x="1070" y="0"/>
                      <a:pt x="238" y="666"/>
                      <a:pt x="118" y="1450"/>
                    </a:cubicBezTo>
                    <a:cubicBezTo>
                      <a:pt x="0" y="2259"/>
                      <a:pt x="594" y="2903"/>
                      <a:pt x="1475" y="2903"/>
                    </a:cubicBezTo>
                    <a:cubicBezTo>
                      <a:pt x="2379" y="2903"/>
                      <a:pt x="3188" y="2259"/>
                      <a:pt x="3306" y="1450"/>
                    </a:cubicBezTo>
                    <a:cubicBezTo>
                      <a:pt x="3449" y="666"/>
                      <a:pt x="2830" y="0"/>
                      <a:pt x="195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3"/>
              <p:cNvSpPr/>
              <p:nvPr/>
            </p:nvSpPr>
            <p:spPr>
              <a:xfrm>
                <a:off x="8812168" y="5166993"/>
                <a:ext cx="68076" cy="65735"/>
              </a:xfrm>
              <a:custGeom>
                <a:avLst/>
                <a:gdLst/>
                <a:ahLst/>
                <a:cxnLst/>
                <a:rect l="l" t="t" r="r" b="b"/>
                <a:pathLst>
                  <a:path w="2094" h="2022" extrusionOk="0">
                    <a:moveTo>
                      <a:pt x="1215" y="0"/>
                    </a:moveTo>
                    <a:cubicBezTo>
                      <a:pt x="666" y="0"/>
                      <a:pt x="168" y="451"/>
                      <a:pt x="96" y="1022"/>
                    </a:cubicBezTo>
                    <a:cubicBezTo>
                      <a:pt x="0" y="1570"/>
                      <a:pt x="358" y="2021"/>
                      <a:pt x="882" y="2021"/>
                    </a:cubicBezTo>
                    <a:cubicBezTo>
                      <a:pt x="1405" y="2021"/>
                      <a:pt x="1928" y="1570"/>
                      <a:pt x="1999" y="1022"/>
                    </a:cubicBezTo>
                    <a:cubicBezTo>
                      <a:pt x="2094" y="451"/>
                      <a:pt x="1738" y="0"/>
                      <a:pt x="121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3"/>
              <p:cNvSpPr/>
              <p:nvPr/>
            </p:nvSpPr>
            <p:spPr>
              <a:xfrm>
                <a:off x="8427799" y="5214133"/>
                <a:ext cx="50293" cy="37972"/>
              </a:xfrm>
              <a:custGeom>
                <a:avLst/>
                <a:gdLst/>
                <a:ahLst/>
                <a:cxnLst/>
                <a:rect l="l" t="t" r="r" b="b"/>
                <a:pathLst>
                  <a:path w="1547" h="1168" extrusionOk="0">
                    <a:moveTo>
                      <a:pt x="880" y="0"/>
                    </a:moveTo>
                    <a:cubicBezTo>
                      <a:pt x="477" y="0"/>
                      <a:pt x="119" y="263"/>
                      <a:pt x="49" y="571"/>
                    </a:cubicBezTo>
                    <a:cubicBezTo>
                      <a:pt x="1" y="904"/>
                      <a:pt x="286" y="1167"/>
                      <a:pt x="690" y="1167"/>
                    </a:cubicBezTo>
                    <a:cubicBezTo>
                      <a:pt x="1095" y="1167"/>
                      <a:pt x="1451" y="904"/>
                      <a:pt x="1499" y="571"/>
                    </a:cubicBezTo>
                    <a:cubicBezTo>
                      <a:pt x="1546" y="263"/>
                      <a:pt x="1261" y="0"/>
                      <a:pt x="88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3"/>
              <p:cNvSpPr/>
              <p:nvPr/>
            </p:nvSpPr>
            <p:spPr>
              <a:xfrm>
                <a:off x="8122300" y="5241962"/>
                <a:ext cx="89728" cy="75846"/>
              </a:xfrm>
              <a:custGeom>
                <a:avLst/>
                <a:gdLst/>
                <a:ahLst/>
                <a:cxnLst/>
                <a:rect l="l" t="t" r="r" b="b"/>
                <a:pathLst>
                  <a:path w="2760" h="2333" extrusionOk="0">
                    <a:moveTo>
                      <a:pt x="1570" y="1"/>
                    </a:moveTo>
                    <a:cubicBezTo>
                      <a:pt x="857" y="1"/>
                      <a:pt x="190" y="524"/>
                      <a:pt x="95" y="1167"/>
                    </a:cubicBezTo>
                    <a:cubicBezTo>
                      <a:pt x="0" y="1809"/>
                      <a:pt x="476" y="2332"/>
                      <a:pt x="1190" y="2332"/>
                    </a:cubicBezTo>
                    <a:cubicBezTo>
                      <a:pt x="1903" y="2332"/>
                      <a:pt x="2547" y="1809"/>
                      <a:pt x="2665" y="1167"/>
                    </a:cubicBezTo>
                    <a:cubicBezTo>
                      <a:pt x="2760" y="524"/>
                      <a:pt x="2261" y="1"/>
                      <a:pt x="157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33"/>
              <p:cNvSpPr/>
              <p:nvPr/>
            </p:nvSpPr>
            <p:spPr>
              <a:xfrm>
                <a:off x="7978442" y="5039358"/>
                <a:ext cx="119117" cy="108291"/>
              </a:xfrm>
              <a:custGeom>
                <a:avLst/>
                <a:gdLst/>
                <a:ahLst/>
                <a:cxnLst/>
                <a:rect l="l" t="t" r="r" b="b"/>
                <a:pathLst>
                  <a:path w="3664" h="3331" extrusionOk="0">
                    <a:moveTo>
                      <a:pt x="2094" y="0"/>
                    </a:moveTo>
                    <a:cubicBezTo>
                      <a:pt x="1167" y="0"/>
                      <a:pt x="286" y="761"/>
                      <a:pt x="143" y="1665"/>
                    </a:cubicBezTo>
                    <a:cubicBezTo>
                      <a:pt x="0" y="2594"/>
                      <a:pt x="644" y="3331"/>
                      <a:pt x="1570" y="3331"/>
                    </a:cubicBezTo>
                    <a:cubicBezTo>
                      <a:pt x="2499" y="3331"/>
                      <a:pt x="3356" y="2594"/>
                      <a:pt x="3498" y="1665"/>
                    </a:cubicBezTo>
                    <a:cubicBezTo>
                      <a:pt x="3664" y="761"/>
                      <a:pt x="3022" y="0"/>
                      <a:pt x="209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3"/>
              <p:cNvSpPr/>
              <p:nvPr/>
            </p:nvSpPr>
            <p:spPr>
              <a:xfrm>
                <a:off x="7988520" y="5388193"/>
                <a:ext cx="45644" cy="42523"/>
              </a:xfrm>
              <a:custGeom>
                <a:avLst/>
                <a:gdLst/>
                <a:ahLst/>
                <a:cxnLst/>
                <a:rect l="l" t="t" r="r" b="b"/>
                <a:pathLst>
                  <a:path w="1404" h="1308" extrusionOk="0">
                    <a:moveTo>
                      <a:pt x="809" y="0"/>
                    </a:moveTo>
                    <a:cubicBezTo>
                      <a:pt x="452" y="0"/>
                      <a:pt x="118" y="308"/>
                      <a:pt x="48" y="666"/>
                    </a:cubicBezTo>
                    <a:cubicBezTo>
                      <a:pt x="0" y="1022"/>
                      <a:pt x="238" y="1307"/>
                      <a:pt x="594" y="1307"/>
                    </a:cubicBezTo>
                    <a:cubicBezTo>
                      <a:pt x="952" y="1307"/>
                      <a:pt x="1285" y="1022"/>
                      <a:pt x="1333" y="666"/>
                    </a:cubicBezTo>
                    <a:cubicBezTo>
                      <a:pt x="1403" y="308"/>
                      <a:pt x="1142" y="0"/>
                      <a:pt x="80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3"/>
              <p:cNvSpPr/>
              <p:nvPr/>
            </p:nvSpPr>
            <p:spPr>
              <a:xfrm>
                <a:off x="7597162" y="5482538"/>
                <a:ext cx="67296" cy="57250"/>
              </a:xfrm>
              <a:custGeom>
                <a:avLst/>
                <a:gdLst/>
                <a:ahLst/>
                <a:cxnLst/>
                <a:rect l="l" t="t" r="r" b="b"/>
                <a:pathLst>
                  <a:path w="2070" h="1761" extrusionOk="0">
                    <a:moveTo>
                      <a:pt x="1166" y="0"/>
                    </a:moveTo>
                    <a:cubicBezTo>
                      <a:pt x="642" y="0"/>
                      <a:pt x="144" y="404"/>
                      <a:pt x="71" y="880"/>
                    </a:cubicBezTo>
                    <a:cubicBezTo>
                      <a:pt x="1" y="1355"/>
                      <a:pt x="357" y="1761"/>
                      <a:pt x="880" y="1761"/>
                    </a:cubicBezTo>
                    <a:cubicBezTo>
                      <a:pt x="1428" y="1761"/>
                      <a:pt x="1904" y="1355"/>
                      <a:pt x="1999" y="880"/>
                    </a:cubicBezTo>
                    <a:cubicBezTo>
                      <a:pt x="2070" y="404"/>
                      <a:pt x="1689" y="0"/>
                      <a:pt x="116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3"/>
              <p:cNvSpPr/>
              <p:nvPr/>
            </p:nvSpPr>
            <p:spPr>
              <a:xfrm>
                <a:off x="8653648" y="5468623"/>
                <a:ext cx="79649" cy="75813"/>
              </a:xfrm>
              <a:custGeom>
                <a:avLst/>
                <a:gdLst/>
                <a:ahLst/>
                <a:cxnLst/>
                <a:rect l="l" t="t" r="r" b="b"/>
                <a:pathLst>
                  <a:path w="2450" h="2332" extrusionOk="0">
                    <a:moveTo>
                      <a:pt x="1403" y="0"/>
                    </a:moveTo>
                    <a:cubicBezTo>
                      <a:pt x="785" y="0"/>
                      <a:pt x="214" y="523"/>
                      <a:pt x="96" y="1165"/>
                    </a:cubicBezTo>
                    <a:cubicBezTo>
                      <a:pt x="0" y="1808"/>
                      <a:pt x="429" y="2331"/>
                      <a:pt x="1047" y="2331"/>
                    </a:cubicBezTo>
                    <a:cubicBezTo>
                      <a:pt x="1666" y="2331"/>
                      <a:pt x="2237" y="1808"/>
                      <a:pt x="2355" y="1165"/>
                    </a:cubicBezTo>
                    <a:cubicBezTo>
                      <a:pt x="2450" y="523"/>
                      <a:pt x="2022" y="0"/>
                      <a:pt x="1403"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3"/>
              <p:cNvSpPr/>
              <p:nvPr/>
            </p:nvSpPr>
            <p:spPr>
              <a:xfrm>
                <a:off x="7126153" y="4218799"/>
                <a:ext cx="57250" cy="51821"/>
              </a:xfrm>
              <a:custGeom>
                <a:avLst/>
                <a:gdLst/>
                <a:ahLst/>
                <a:cxnLst/>
                <a:rect l="l" t="t" r="r" b="b"/>
                <a:pathLst>
                  <a:path w="1761" h="1594" extrusionOk="0">
                    <a:moveTo>
                      <a:pt x="999" y="0"/>
                    </a:moveTo>
                    <a:cubicBezTo>
                      <a:pt x="571" y="0"/>
                      <a:pt x="143" y="356"/>
                      <a:pt x="73" y="809"/>
                    </a:cubicBezTo>
                    <a:cubicBezTo>
                      <a:pt x="0" y="1237"/>
                      <a:pt x="310" y="1593"/>
                      <a:pt x="761" y="1593"/>
                    </a:cubicBezTo>
                    <a:cubicBezTo>
                      <a:pt x="1190" y="1593"/>
                      <a:pt x="1618" y="1237"/>
                      <a:pt x="1690" y="809"/>
                    </a:cubicBezTo>
                    <a:cubicBezTo>
                      <a:pt x="1761" y="356"/>
                      <a:pt x="1452" y="0"/>
                      <a:pt x="99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3"/>
              <p:cNvSpPr/>
              <p:nvPr/>
            </p:nvSpPr>
            <p:spPr>
              <a:xfrm>
                <a:off x="7998533" y="4105891"/>
                <a:ext cx="56535" cy="51821"/>
              </a:xfrm>
              <a:custGeom>
                <a:avLst/>
                <a:gdLst/>
                <a:ahLst/>
                <a:cxnLst/>
                <a:rect l="l" t="t" r="r" b="b"/>
                <a:pathLst>
                  <a:path w="1739" h="1594" extrusionOk="0">
                    <a:moveTo>
                      <a:pt x="1000" y="0"/>
                    </a:moveTo>
                    <a:cubicBezTo>
                      <a:pt x="549" y="0"/>
                      <a:pt x="121" y="356"/>
                      <a:pt x="73" y="784"/>
                    </a:cubicBezTo>
                    <a:cubicBezTo>
                      <a:pt x="1" y="1237"/>
                      <a:pt x="286" y="1593"/>
                      <a:pt x="739" y="1593"/>
                    </a:cubicBezTo>
                    <a:cubicBezTo>
                      <a:pt x="1167" y="1593"/>
                      <a:pt x="1596" y="1237"/>
                      <a:pt x="1666" y="784"/>
                    </a:cubicBezTo>
                    <a:cubicBezTo>
                      <a:pt x="1738" y="356"/>
                      <a:pt x="1428" y="0"/>
                      <a:pt x="100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3"/>
              <p:cNvSpPr/>
              <p:nvPr/>
            </p:nvSpPr>
            <p:spPr>
              <a:xfrm>
                <a:off x="5599438" y="4780284"/>
                <a:ext cx="72725" cy="61086"/>
              </a:xfrm>
              <a:custGeom>
                <a:avLst/>
                <a:gdLst/>
                <a:ahLst/>
                <a:cxnLst/>
                <a:rect l="l" t="t" r="r" b="b"/>
                <a:pathLst>
                  <a:path w="2237" h="1879" extrusionOk="0">
                    <a:moveTo>
                      <a:pt x="1263" y="1"/>
                    </a:moveTo>
                    <a:cubicBezTo>
                      <a:pt x="692" y="1"/>
                      <a:pt x="168" y="429"/>
                      <a:pt x="73" y="927"/>
                    </a:cubicBezTo>
                    <a:cubicBezTo>
                      <a:pt x="1" y="1451"/>
                      <a:pt x="406" y="1879"/>
                      <a:pt x="977" y="1879"/>
                    </a:cubicBezTo>
                    <a:cubicBezTo>
                      <a:pt x="1548" y="1879"/>
                      <a:pt x="2071" y="1451"/>
                      <a:pt x="2167" y="927"/>
                    </a:cubicBezTo>
                    <a:cubicBezTo>
                      <a:pt x="2237" y="429"/>
                      <a:pt x="1856" y="1"/>
                      <a:pt x="1263"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3"/>
              <p:cNvSpPr/>
              <p:nvPr/>
            </p:nvSpPr>
            <p:spPr>
              <a:xfrm>
                <a:off x="3433182" y="4719164"/>
                <a:ext cx="62647" cy="61151"/>
              </a:xfrm>
              <a:custGeom>
                <a:avLst/>
                <a:gdLst/>
                <a:ahLst/>
                <a:cxnLst/>
                <a:rect l="l" t="t" r="r" b="b"/>
                <a:pathLst>
                  <a:path w="1927" h="1881" extrusionOk="0">
                    <a:moveTo>
                      <a:pt x="1117" y="0"/>
                    </a:moveTo>
                    <a:cubicBezTo>
                      <a:pt x="619" y="0"/>
                      <a:pt x="166" y="406"/>
                      <a:pt x="71" y="929"/>
                    </a:cubicBezTo>
                    <a:cubicBezTo>
                      <a:pt x="0" y="1452"/>
                      <a:pt x="333" y="1881"/>
                      <a:pt x="809" y="1881"/>
                    </a:cubicBezTo>
                    <a:cubicBezTo>
                      <a:pt x="1285" y="1881"/>
                      <a:pt x="1761" y="1452"/>
                      <a:pt x="1831" y="929"/>
                    </a:cubicBezTo>
                    <a:cubicBezTo>
                      <a:pt x="1926" y="406"/>
                      <a:pt x="1593" y="0"/>
                      <a:pt x="111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3"/>
              <p:cNvSpPr/>
              <p:nvPr/>
            </p:nvSpPr>
            <p:spPr>
              <a:xfrm>
                <a:off x="2332579" y="4473224"/>
                <a:ext cx="67361" cy="57250"/>
              </a:xfrm>
              <a:custGeom>
                <a:avLst/>
                <a:gdLst/>
                <a:ahLst/>
                <a:cxnLst/>
                <a:rect l="l" t="t" r="r" b="b"/>
                <a:pathLst>
                  <a:path w="2072" h="1761" extrusionOk="0">
                    <a:moveTo>
                      <a:pt x="1168" y="0"/>
                    </a:moveTo>
                    <a:cubicBezTo>
                      <a:pt x="644" y="0"/>
                      <a:pt x="144" y="406"/>
                      <a:pt x="73" y="881"/>
                    </a:cubicBezTo>
                    <a:cubicBezTo>
                      <a:pt x="1" y="1357"/>
                      <a:pt x="359" y="1761"/>
                      <a:pt x="882" y="1761"/>
                    </a:cubicBezTo>
                    <a:cubicBezTo>
                      <a:pt x="1428" y="1761"/>
                      <a:pt x="1904" y="1357"/>
                      <a:pt x="1999" y="881"/>
                    </a:cubicBezTo>
                    <a:cubicBezTo>
                      <a:pt x="2072" y="406"/>
                      <a:pt x="1691" y="0"/>
                      <a:pt x="116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3"/>
              <p:cNvSpPr/>
              <p:nvPr/>
            </p:nvSpPr>
            <p:spPr>
              <a:xfrm>
                <a:off x="1708480" y="4515780"/>
                <a:ext cx="44896" cy="37907"/>
              </a:xfrm>
              <a:custGeom>
                <a:avLst/>
                <a:gdLst/>
                <a:ahLst/>
                <a:cxnLst/>
                <a:rect l="l" t="t" r="r" b="b"/>
                <a:pathLst>
                  <a:path w="1381" h="1166" extrusionOk="0">
                    <a:moveTo>
                      <a:pt x="785" y="1"/>
                    </a:moveTo>
                    <a:cubicBezTo>
                      <a:pt x="429" y="1"/>
                      <a:pt x="96" y="261"/>
                      <a:pt x="48" y="594"/>
                    </a:cubicBezTo>
                    <a:cubicBezTo>
                      <a:pt x="1" y="905"/>
                      <a:pt x="239" y="1165"/>
                      <a:pt x="594" y="1165"/>
                    </a:cubicBezTo>
                    <a:cubicBezTo>
                      <a:pt x="952" y="1165"/>
                      <a:pt x="1285" y="905"/>
                      <a:pt x="1333" y="594"/>
                    </a:cubicBezTo>
                    <a:cubicBezTo>
                      <a:pt x="1380" y="261"/>
                      <a:pt x="1143" y="1"/>
                      <a:pt x="78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3"/>
              <p:cNvSpPr/>
              <p:nvPr/>
            </p:nvSpPr>
            <p:spPr>
              <a:xfrm>
                <a:off x="586258" y="4275237"/>
                <a:ext cx="89728" cy="75813"/>
              </a:xfrm>
              <a:custGeom>
                <a:avLst/>
                <a:gdLst/>
                <a:ahLst/>
                <a:cxnLst/>
                <a:rect l="l" t="t" r="r" b="b"/>
                <a:pathLst>
                  <a:path w="2760" h="2332" extrusionOk="0">
                    <a:moveTo>
                      <a:pt x="1570" y="0"/>
                    </a:moveTo>
                    <a:cubicBezTo>
                      <a:pt x="857" y="0"/>
                      <a:pt x="190" y="523"/>
                      <a:pt x="95" y="1167"/>
                    </a:cubicBezTo>
                    <a:cubicBezTo>
                      <a:pt x="0" y="1808"/>
                      <a:pt x="501" y="2331"/>
                      <a:pt x="1190" y="2331"/>
                    </a:cubicBezTo>
                    <a:cubicBezTo>
                      <a:pt x="1903" y="2331"/>
                      <a:pt x="2569" y="1808"/>
                      <a:pt x="2665" y="1167"/>
                    </a:cubicBezTo>
                    <a:cubicBezTo>
                      <a:pt x="2760" y="523"/>
                      <a:pt x="2284" y="0"/>
                      <a:pt x="157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3"/>
              <p:cNvSpPr/>
              <p:nvPr/>
            </p:nvSpPr>
            <p:spPr>
              <a:xfrm>
                <a:off x="157025" y="4803496"/>
                <a:ext cx="51106" cy="47172"/>
              </a:xfrm>
              <a:custGeom>
                <a:avLst/>
                <a:gdLst/>
                <a:ahLst/>
                <a:cxnLst/>
                <a:rect l="l" t="t" r="r" b="b"/>
                <a:pathLst>
                  <a:path w="1572" h="1451" extrusionOk="0">
                    <a:moveTo>
                      <a:pt x="905" y="0"/>
                    </a:moveTo>
                    <a:cubicBezTo>
                      <a:pt x="500" y="0"/>
                      <a:pt x="119" y="333"/>
                      <a:pt x="71" y="737"/>
                    </a:cubicBezTo>
                    <a:cubicBezTo>
                      <a:pt x="1" y="1142"/>
                      <a:pt x="262" y="1450"/>
                      <a:pt x="667" y="1450"/>
                    </a:cubicBezTo>
                    <a:cubicBezTo>
                      <a:pt x="1071" y="1450"/>
                      <a:pt x="1451" y="1142"/>
                      <a:pt x="1499" y="737"/>
                    </a:cubicBezTo>
                    <a:cubicBezTo>
                      <a:pt x="1571" y="333"/>
                      <a:pt x="1308" y="0"/>
                      <a:pt x="90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3"/>
              <p:cNvSpPr/>
              <p:nvPr/>
            </p:nvSpPr>
            <p:spPr>
              <a:xfrm>
                <a:off x="5250115" y="4665035"/>
                <a:ext cx="138850" cy="92328"/>
              </a:xfrm>
              <a:custGeom>
                <a:avLst/>
                <a:gdLst/>
                <a:ahLst/>
                <a:cxnLst/>
                <a:rect l="l" t="t" r="r" b="b"/>
                <a:pathLst>
                  <a:path w="4271" h="2840" extrusionOk="0">
                    <a:moveTo>
                      <a:pt x="2412" y="0"/>
                    </a:moveTo>
                    <a:cubicBezTo>
                      <a:pt x="1119" y="0"/>
                      <a:pt x="1" y="1972"/>
                      <a:pt x="707" y="2642"/>
                    </a:cubicBezTo>
                    <a:cubicBezTo>
                      <a:pt x="852" y="2779"/>
                      <a:pt x="1048" y="2840"/>
                      <a:pt x="1269" y="2840"/>
                    </a:cubicBezTo>
                    <a:cubicBezTo>
                      <a:pt x="2421" y="2840"/>
                      <a:pt x="4270" y="1204"/>
                      <a:pt x="3371" y="405"/>
                    </a:cubicBezTo>
                    <a:cubicBezTo>
                      <a:pt x="3057" y="119"/>
                      <a:pt x="2729" y="0"/>
                      <a:pt x="2412"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3"/>
              <p:cNvSpPr/>
              <p:nvPr/>
            </p:nvSpPr>
            <p:spPr>
              <a:xfrm>
                <a:off x="6150942" y="4164702"/>
                <a:ext cx="132056" cy="100879"/>
              </a:xfrm>
              <a:custGeom>
                <a:avLst/>
                <a:gdLst/>
                <a:ahLst/>
                <a:cxnLst/>
                <a:rect l="l" t="t" r="r" b="b"/>
                <a:pathLst>
                  <a:path w="4062" h="3103" extrusionOk="0">
                    <a:moveTo>
                      <a:pt x="2157" y="0"/>
                    </a:moveTo>
                    <a:cubicBezTo>
                      <a:pt x="683" y="0"/>
                      <a:pt x="1" y="2524"/>
                      <a:pt x="951" y="3019"/>
                    </a:cubicBezTo>
                    <a:cubicBezTo>
                      <a:pt x="1056" y="3076"/>
                      <a:pt x="1170" y="3102"/>
                      <a:pt x="1290" y="3102"/>
                    </a:cubicBezTo>
                    <a:cubicBezTo>
                      <a:pt x="2423" y="3102"/>
                      <a:pt x="4061" y="770"/>
                      <a:pt x="2877" y="189"/>
                    </a:cubicBezTo>
                    <a:cubicBezTo>
                      <a:pt x="2621" y="58"/>
                      <a:pt x="2380" y="0"/>
                      <a:pt x="215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3"/>
              <p:cNvSpPr/>
              <p:nvPr/>
            </p:nvSpPr>
            <p:spPr>
              <a:xfrm>
                <a:off x="7314582" y="3692653"/>
                <a:ext cx="135567" cy="97855"/>
              </a:xfrm>
              <a:custGeom>
                <a:avLst/>
                <a:gdLst/>
                <a:ahLst/>
                <a:cxnLst/>
                <a:rect l="l" t="t" r="r" b="b"/>
                <a:pathLst>
                  <a:path w="4170" h="3010" extrusionOk="0">
                    <a:moveTo>
                      <a:pt x="2274" y="0"/>
                    </a:moveTo>
                    <a:cubicBezTo>
                      <a:pt x="881" y="0"/>
                      <a:pt x="1" y="2305"/>
                      <a:pt x="842" y="2885"/>
                    </a:cubicBezTo>
                    <a:cubicBezTo>
                      <a:pt x="966" y="2971"/>
                      <a:pt x="1110" y="3010"/>
                      <a:pt x="1266" y="3010"/>
                    </a:cubicBezTo>
                    <a:cubicBezTo>
                      <a:pt x="2403" y="3010"/>
                      <a:pt x="4169" y="959"/>
                      <a:pt x="3102" y="268"/>
                    </a:cubicBezTo>
                    <a:cubicBezTo>
                      <a:pt x="2813" y="81"/>
                      <a:pt x="2535" y="0"/>
                      <a:pt x="227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3"/>
              <p:cNvSpPr/>
              <p:nvPr/>
            </p:nvSpPr>
            <p:spPr>
              <a:xfrm>
                <a:off x="8182151" y="3760014"/>
                <a:ext cx="130235" cy="76073"/>
              </a:xfrm>
              <a:custGeom>
                <a:avLst/>
                <a:gdLst/>
                <a:ahLst/>
                <a:cxnLst/>
                <a:rect l="l" t="t" r="r" b="b"/>
                <a:pathLst>
                  <a:path w="4006" h="2340" extrusionOk="0">
                    <a:moveTo>
                      <a:pt x="2372" y="1"/>
                    </a:moveTo>
                    <a:cubicBezTo>
                      <a:pt x="1271" y="1"/>
                      <a:pt x="1" y="986"/>
                      <a:pt x="253" y="1742"/>
                    </a:cubicBezTo>
                    <a:cubicBezTo>
                      <a:pt x="383" y="2157"/>
                      <a:pt x="937" y="2340"/>
                      <a:pt x="1568" y="2340"/>
                    </a:cubicBezTo>
                    <a:cubicBezTo>
                      <a:pt x="2671" y="2340"/>
                      <a:pt x="4006" y="1781"/>
                      <a:pt x="3703" y="933"/>
                    </a:cubicBezTo>
                    <a:cubicBezTo>
                      <a:pt x="3453" y="258"/>
                      <a:pt x="2935" y="1"/>
                      <a:pt x="2372"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33"/>
              <p:cNvSpPr/>
              <p:nvPr/>
            </p:nvSpPr>
            <p:spPr>
              <a:xfrm>
                <a:off x="5974119" y="4359406"/>
                <a:ext cx="112842" cy="83388"/>
              </a:xfrm>
              <a:custGeom>
                <a:avLst/>
                <a:gdLst/>
                <a:ahLst/>
                <a:cxnLst/>
                <a:rect l="l" t="t" r="r" b="b"/>
                <a:pathLst>
                  <a:path w="3471" h="2565" extrusionOk="0">
                    <a:moveTo>
                      <a:pt x="1875" y="1"/>
                    </a:moveTo>
                    <a:cubicBezTo>
                      <a:pt x="670" y="1"/>
                      <a:pt x="0" y="2011"/>
                      <a:pt x="751" y="2479"/>
                    </a:cubicBezTo>
                    <a:cubicBezTo>
                      <a:pt x="846" y="2538"/>
                      <a:pt x="953" y="2564"/>
                      <a:pt x="1067" y="2564"/>
                    </a:cubicBezTo>
                    <a:cubicBezTo>
                      <a:pt x="2016" y="2564"/>
                      <a:pt x="3471" y="725"/>
                      <a:pt x="2536" y="195"/>
                    </a:cubicBezTo>
                    <a:cubicBezTo>
                      <a:pt x="2303" y="60"/>
                      <a:pt x="2081" y="1"/>
                      <a:pt x="187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3"/>
              <p:cNvSpPr/>
              <p:nvPr/>
            </p:nvSpPr>
            <p:spPr>
              <a:xfrm>
                <a:off x="6844094" y="3891778"/>
                <a:ext cx="112127" cy="83128"/>
              </a:xfrm>
              <a:custGeom>
                <a:avLst/>
                <a:gdLst/>
                <a:ahLst/>
                <a:cxnLst/>
                <a:rect l="l" t="t" r="r" b="b"/>
                <a:pathLst>
                  <a:path w="3449" h="2557" extrusionOk="0">
                    <a:moveTo>
                      <a:pt x="1869" y="0"/>
                    </a:moveTo>
                    <a:cubicBezTo>
                      <a:pt x="661" y="0"/>
                      <a:pt x="0" y="2021"/>
                      <a:pt x="755" y="2470"/>
                    </a:cubicBezTo>
                    <a:cubicBezTo>
                      <a:pt x="851" y="2529"/>
                      <a:pt x="958" y="2556"/>
                      <a:pt x="1073" y="2556"/>
                    </a:cubicBezTo>
                    <a:cubicBezTo>
                      <a:pt x="2018" y="2556"/>
                      <a:pt x="3449" y="737"/>
                      <a:pt x="2516" y="186"/>
                    </a:cubicBezTo>
                    <a:cubicBezTo>
                      <a:pt x="2288" y="57"/>
                      <a:pt x="2071" y="0"/>
                      <a:pt x="186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3"/>
              <p:cNvSpPr/>
              <p:nvPr/>
            </p:nvSpPr>
            <p:spPr>
              <a:xfrm>
                <a:off x="7902530" y="3693823"/>
                <a:ext cx="111217" cy="64630"/>
              </a:xfrm>
              <a:custGeom>
                <a:avLst/>
                <a:gdLst/>
                <a:ahLst/>
                <a:cxnLst/>
                <a:rect l="l" t="t" r="r" b="b"/>
                <a:pathLst>
                  <a:path w="3421" h="1988" extrusionOk="0">
                    <a:moveTo>
                      <a:pt x="2034" y="0"/>
                    </a:moveTo>
                    <a:cubicBezTo>
                      <a:pt x="1091" y="0"/>
                      <a:pt x="1" y="897"/>
                      <a:pt x="242" y="1542"/>
                    </a:cubicBezTo>
                    <a:cubicBezTo>
                      <a:pt x="362" y="1853"/>
                      <a:pt x="776" y="1987"/>
                      <a:pt x="1257" y="1987"/>
                    </a:cubicBezTo>
                    <a:cubicBezTo>
                      <a:pt x="2209" y="1987"/>
                      <a:pt x="3421" y="1460"/>
                      <a:pt x="3121" y="733"/>
                    </a:cubicBezTo>
                    <a:cubicBezTo>
                      <a:pt x="2899" y="203"/>
                      <a:pt x="2483" y="0"/>
                      <a:pt x="203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3"/>
              <p:cNvSpPr/>
              <p:nvPr/>
            </p:nvSpPr>
            <p:spPr>
              <a:xfrm>
                <a:off x="5549502" y="4625470"/>
                <a:ext cx="75196" cy="52016"/>
              </a:xfrm>
              <a:custGeom>
                <a:avLst/>
                <a:gdLst/>
                <a:ahLst/>
                <a:cxnLst/>
                <a:rect l="l" t="t" r="r" b="b"/>
                <a:pathLst>
                  <a:path w="2313" h="1600" extrusionOk="0">
                    <a:moveTo>
                      <a:pt x="1224" y="0"/>
                    </a:moveTo>
                    <a:cubicBezTo>
                      <a:pt x="580" y="0"/>
                      <a:pt x="1" y="788"/>
                      <a:pt x="347" y="1337"/>
                    </a:cubicBezTo>
                    <a:cubicBezTo>
                      <a:pt x="467" y="1523"/>
                      <a:pt x="644" y="1599"/>
                      <a:pt x="837" y="1599"/>
                    </a:cubicBezTo>
                    <a:cubicBezTo>
                      <a:pt x="1484" y="1599"/>
                      <a:pt x="2313" y="737"/>
                      <a:pt x="1799" y="243"/>
                    </a:cubicBezTo>
                    <a:cubicBezTo>
                      <a:pt x="1618" y="72"/>
                      <a:pt x="1418" y="0"/>
                      <a:pt x="122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3"/>
              <p:cNvSpPr/>
              <p:nvPr/>
            </p:nvSpPr>
            <p:spPr>
              <a:xfrm>
                <a:off x="6019926" y="4042918"/>
                <a:ext cx="75098" cy="52244"/>
              </a:xfrm>
              <a:custGeom>
                <a:avLst/>
                <a:gdLst/>
                <a:ahLst/>
                <a:cxnLst/>
                <a:rect l="l" t="t" r="r" b="b"/>
                <a:pathLst>
                  <a:path w="2310" h="1607" extrusionOk="0">
                    <a:moveTo>
                      <a:pt x="1206" y="1"/>
                    </a:moveTo>
                    <a:cubicBezTo>
                      <a:pt x="551" y="1"/>
                      <a:pt x="0" y="828"/>
                      <a:pt x="389" y="1366"/>
                    </a:cubicBezTo>
                    <a:cubicBezTo>
                      <a:pt x="513" y="1536"/>
                      <a:pt x="680" y="1607"/>
                      <a:pt x="860" y="1607"/>
                    </a:cubicBezTo>
                    <a:cubicBezTo>
                      <a:pt x="1508" y="1607"/>
                      <a:pt x="2310" y="689"/>
                      <a:pt x="1769" y="224"/>
                    </a:cubicBezTo>
                    <a:cubicBezTo>
                      <a:pt x="1585" y="67"/>
                      <a:pt x="1392" y="1"/>
                      <a:pt x="120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3"/>
              <p:cNvSpPr/>
              <p:nvPr/>
            </p:nvSpPr>
            <p:spPr>
              <a:xfrm>
                <a:off x="5173814" y="4602713"/>
                <a:ext cx="66060" cy="48147"/>
              </a:xfrm>
              <a:custGeom>
                <a:avLst/>
                <a:gdLst/>
                <a:ahLst/>
                <a:cxnLst/>
                <a:rect l="l" t="t" r="r" b="b"/>
                <a:pathLst>
                  <a:path w="2032" h="1481" extrusionOk="0">
                    <a:moveTo>
                      <a:pt x="1047" y="0"/>
                    </a:moveTo>
                    <a:cubicBezTo>
                      <a:pt x="399" y="0"/>
                      <a:pt x="0" y="926"/>
                      <a:pt x="461" y="1346"/>
                    </a:cubicBezTo>
                    <a:cubicBezTo>
                      <a:pt x="567" y="1440"/>
                      <a:pt x="684" y="1481"/>
                      <a:pt x="803" y="1481"/>
                    </a:cubicBezTo>
                    <a:cubicBezTo>
                      <a:pt x="1401" y="1481"/>
                      <a:pt x="2032" y="447"/>
                      <a:pt x="1436" y="109"/>
                    </a:cubicBezTo>
                    <a:cubicBezTo>
                      <a:pt x="1300" y="33"/>
                      <a:pt x="1169" y="0"/>
                      <a:pt x="104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3"/>
              <p:cNvSpPr/>
              <p:nvPr/>
            </p:nvSpPr>
            <p:spPr>
              <a:xfrm>
                <a:off x="6282479" y="3991129"/>
                <a:ext cx="66028" cy="46782"/>
              </a:xfrm>
              <a:custGeom>
                <a:avLst/>
                <a:gdLst/>
                <a:ahLst/>
                <a:cxnLst/>
                <a:rect l="l" t="t" r="r" b="b"/>
                <a:pathLst>
                  <a:path w="2031" h="1439" extrusionOk="0">
                    <a:moveTo>
                      <a:pt x="1060" y="1"/>
                    </a:moveTo>
                    <a:cubicBezTo>
                      <a:pt x="478" y="1"/>
                      <a:pt x="1" y="773"/>
                      <a:pt x="378" y="1246"/>
                    </a:cubicBezTo>
                    <a:cubicBezTo>
                      <a:pt x="485" y="1382"/>
                      <a:pt x="622" y="1439"/>
                      <a:pt x="768" y="1439"/>
                    </a:cubicBezTo>
                    <a:cubicBezTo>
                      <a:pt x="1336" y="1439"/>
                      <a:pt x="2031" y="573"/>
                      <a:pt x="1520" y="175"/>
                    </a:cubicBezTo>
                    <a:cubicBezTo>
                      <a:pt x="1368" y="53"/>
                      <a:pt x="1211" y="1"/>
                      <a:pt x="106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3"/>
              <p:cNvSpPr/>
              <p:nvPr/>
            </p:nvSpPr>
            <p:spPr>
              <a:xfrm>
                <a:off x="7334056" y="3548340"/>
                <a:ext cx="66288" cy="46392"/>
              </a:xfrm>
              <a:custGeom>
                <a:avLst/>
                <a:gdLst/>
                <a:ahLst/>
                <a:cxnLst/>
                <a:rect l="l" t="t" r="r" b="b"/>
                <a:pathLst>
                  <a:path w="2039" h="1427" extrusionOk="0">
                    <a:moveTo>
                      <a:pt x="1079" y="1"/>
                    </a:moveTo>
                    <a:cubicBezTo>
                      <a:pt x="491" y="1"/>
                      <a:pt x="1" y="778"/>
                      <a:pt x="361" y="1234"/>
                    </a:cubicBezTo>
                    <a:cubicBezTo>
                      <a:pt x="473" y="1370"/>
                      <a:pt x="614" y="1427"/>
                      <a:pt x="763" y="1427"/>
                    </a:cubicBezTo>
                    <a:cubicBezTo>
                      <a:pt x="1344" y="1427"/>
                      <a:pt x="2039" y="561"/>
                      <a:pt x="1528" y="164"/>
                    </a:cubicBezTo>
                    <a:cubicBezTo>
                      <a:pt x="1380" y="50"/>
                      <a:pt x="1227" y="1"/>
                      <a:pt x="1079"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3"/>
              <p:cNvSpPr/>
              <p:nvPr/>
            </p:nvSpPr>
            <p:spPr>
              <a:xfrm>
                <a:off x="8357349" y="3637710"/>
                <a:ext cx="66125" cy="46359"/>
              </a:xfrm>
              <a:custGeom>
                <a:avLst/>
                <a:gdLst/>
                <a:ahLst/>
                <a:cxnLst/>
                <a:rect l="l" t="t" r="r" b="b"/>
                <a:pathLst>
                  <a:path w="2034" h="1426" extrusionOk="0">
                    <a:moveTo>
                      <a:pt x="1054" y="0"/>
                    </a:moveTo>
                    <a:cubicBezTo>
                      <a:pt x="466" y="0"/>
                      <a:pt x="0" y="769"/>
                      <a:pt x="360" y="1222"/>
                    </a:cubicBezTo>
                    <a:cubicBezTo>
                      <a:pt x="469" y="1366"/>
                      <a:pt x="612" y="1426"/>
                      <a:pt x="763" y="1426"/>
                    </a:cubicBezTo>
                    <a:cubicBezTo>
                      <a:pt x="1336" y="1426"/>
                      <a:pt x="2033" y="569"/>
                      <a:pt x="1525" y="175"/>
                    </a:cubicBezTo>
                    <a:cubicBezTo>
                      <a:pt x="1368" y="52"/>
                      <a:pt x="1206" y="0"/>
                      <a:pt x="105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3"/>
              <p:cNvSpPr/>
              <p:nvPr/>
            </p:nvSpPr>
            <p:spPr>
              <a:xfrm>
                <a:off x="6178804" y="4361389"/>
                <a:ext cx="50065" cy="34948"/>
              </a:xfrm>
              <a:custGeom>
                <a:avLst/>
                <a:gdLst/>
                <a:ahLst/>
                <a:cxnLst/>
                <a:rect l="l" t="t" r="r" b="b"/>
                <a:pathLst>
                  <a:path w="1540" h="1075" extrusionOk="0">
                    <a:moveTo>
                      <a:pt x="806" y="1"/>
                    </a:moveTo>
                    <a:cubicBezTo>
                      <a:pt x="360" y="1"/>
                      <a:pt x="1" y="579"/>
                      <a:pt x="285" y="918"/>
                    </a:cubicBezTo>
                    <a:cubicBezTo>
                      <a:pt x="370" y="1029"/>
                      <a:pt x="479" y="1075"/>
                      <a:pt x="595" y="1075"/>
                    </a:cubicBezTo>
                    <a:cubicBezTo>
                      <a:pt x="1026" y="1075"/>
                      <a:pt x="1539" y="435"/>
                      <a:pt x="1164" y="134"/>
                    </a:cubicBezTo>
                    <a:cubicBezTo>
                      <a:pt x="1045" y="40"/>
                      <a:pt x="923" y="1"/>
                      <a:pt x="80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3"/>
              <p:cNvSpPr/>
              <p:nvPr/>
            </p:nvSpPr>
            <p:spPr>
              <a:xfrm>
                <a:off x="6683851" y="4072925"/>
                <a:ext cx="50130" cy="34883"/>
              </a:xfrm>
              <a:custGeom>
                <a:avLst/>
                <a:gdLst/>
                <a:ahLst/>
                <a:cxnLst/>
                <a:rect l="l" t="t" r="r" b="b"/>
                <a:pathLst>
                  <a:path w="1542" h="1073" extrusionOk="0">
                    <a:moveTo>
                      <a:pt x="808" y="0"/>
                    </a:moveTo>
                    <a:cubicBezTo>
                      <a:pt x="361" y="0"/>
                      <a:pt x="1" y="579"/>
                      <a:pt x="283" y="919"/>
                    </a:cubicBezTo>
                    <a:cubicBezTo>
                      <a:pt x="367" y="1028"/>
                      <a:pt x="475" y="1073"/>
                      <a:pt x="589" y="1073"/>
                    </a:cubicBezTo>
                    <a:cubicBezTo>
                      <a:pt x="1022" y="1073"/>
                      <a:pt x="1541" y="416"/>
                      <a:pt x="1164" y="133"/>
                    </a:cubicBezTo>
                    <a:cubicBezTo>
                      <a:pt x="1046" y="40"/>
                      <a:pt x="924" y="0"/>
                      <a:pt x="80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3"/>
              <p:cNvSpPr/>
              <p:nvPr/>
            </p:nvSpPr>
            <p:spPr>
              <a:xfrm>
                <a:off x="7217507" y="3827765"/>
                <a:ext cx="50163" cy="35338"/>
              </a:xfrm>
              <a:custGeom>
                <a:avLst/>
                <a:gdLst/>
                <a:ahLst/>
                <a:cxnLst/>
                <a:rect l="l" t="t" r="r" b="b"/>
                <a:pathLst>
                  <a:path w="1543" h="1087" extrusionOk="0">
                    <a:moveTo>
                      <a:pt x="807" y="0"/>
                    </a:moveTo>
                    <a:cubicBezTo>
                      <a:pt x="361" y="0"/>
                      <a:pt x="1" y="583"/>
                      <a:pt x="283" y="943"/>
                    </a:cubicBezTo>
                    <a:cubicBezTo>
                      <a:pt x="365" y="1044"/>
                      <a:pt x="471" y="1086"/>
                      <a:pt x="582" y="1086"/>
                    </a:cubicBezTo>
                    <a:cubicBezTo>
                      <a:pt x="1016" y="1086"/>
                      <a:pt x="1543" y="437"/>
                      <a:pt x="1164" y="134"/>
                    </a:cubicBezTo>
                    <a:cubicBezTo>
                      <a:pt x="1046" y="40"/>
                      <a:pt x="924" y="0"/>
                      <a:pt x="80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3"/>
              <p:cNvSpPr/>
              <p:nvPr/>
            </p:nvSpPr>
            <p:spPr>
              <a:xfrm>
                <a:off x="8380724" y="3851725"/>
                <a:ext cx="50033" cy="34981"/>
              </a:xfrm>
              <a:custGeom>
                <a:avLst/>
                <a:gdLst/>
                <a:ahLst/>
                <a:cxnLst/>
                <a:rect l="l" t="t" r="r" b="b"/>
                <a:pathLst>
                  <a:path w="1539" h="1076" extrusionOk="0">
                    <a:moveTo>
                      <a:pt x="807" y="0"/>
                    </a:moveTo>
                    <a:cubicBezTo>
                      <a:pt x="361" y="0"/>
                      <a:pt x="0" y="580"/>
                      <a:pt x="282" y="919"/>
                    </a:cubicBezTo>
                    <a:cubicBezTo>
                      <a:pt x="368" y="1030"/>
                      <a:pt x="477" y="1075"/>
                      <a:pt x="593" y="1075"/>
                    </a:cubicBezTo>
                    <a:cubicBezTo>
                      <a:pt x="1025" y="1075"/>
                      <a:pt x="1539" y="434"/>
                      <a:pt x="1163" y="133"/>
                    </a:cubicBezTo>
                    <a:cubicBezTo>
                      <a:pt x="1045" y="40"/>
                      <a:pt x="923" y="0"/>
                      <a:pt x="80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88" name="Google Shape;1388;p33"/>
          <p:cNvSpPr/>
          <p:nvPr/>
        </p:nvSpPr>
        <p:spPr>
          <a:xfrm rot="4744183" flipH="1">
            <a:off x="1304271" y="-174731"/>
            <a:ext cx="412340" cy="425718"/>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lt2"/>
              </a:gs>
              <a:gs pos="100000">
                <a:schemeClr val="accent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3"/>
          <p:cNvSpPr/>
          <p:nvPr/>
        </p:nvSpPr>
        <p:spPr>
          <a:xfrm rot="1037247">
            <a:off x="4008160" y="4326845"/>
            <a:ext cx="412333" cy="425711"/>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lt2"/>
              </a:gs>
              <a:gs pos="100000">
                <a:schemeClr val="accent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3"/>
          <p:cNvSpPr/>
          <p:nvPr/>
        </p:nvSpPr>
        <p:spPr>
          <a:xfrm rot="4269655">
            <a:off x="-248601" y="898486"/>
            <a:ext cx="558047" cy="641151"/>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lt2"/>
              </a:gs>
              <a:gs pos="100000">
                <a:schemeClr val="accent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3"/>
          <p:cNvSpPr/>
          <p:nvPr/>
        </p:nvSpPr>
        <p:spPr>
          <a:xfrm rot="-8479708">
            <a:off x="8742970" y="2182015"/>
            <a:ext cx="755019" cy="779460"/>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lt2"/>
              </a:gs>
              <a:gs pos="100000">
                <a:schemeClr val="accent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8658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18"/>
        <p:cNvGrpSpPr/>
        <p:nvPr/>
      </p:nvGrpSpPr>
      <p:grpSpPr>
        <a:xfrm>
          <a:off x="0" y="0"/>
          <a:ext cx="0" cy="0"/>
          <a:chOff x="0" y="0"/>
          <a:chExt cx="0" cy="0"/>
        </a:xfrm>
      </p:grpSpPr>
      <p:sp>
        <p:nvSpPr>
          <p:cNvPr id="219" name="Google Shape;219;p7"/>
          <p:cNvSpPr txBox="1">
            <a:spLocks noGrp="1"/>
          </p:cNvSpPr>
          <p:nvPr>
            <p:ph type="title"/>
          </p:nvPr>
        </p:nvSpPr>
        <p:spPr>
          <a:xfrm>
            <a:off x="720000" y="445025"/>
            <a:ext cx="7710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20" name="Google Shape;220;p7"/>
          <p:cNvSpPr txBox="1">
            <a:spLocks noGrp="1"/>
          </p:cNvSpPr>
          <p:nvPr>
            <p:ph type="subTitle" idx="1"/>
          </p:nvPr>
        </p:nvSpPr>
        <p:spPr>
          <a:xfrm>
            <a:off x="720000" y="1541950"/>
            <a:ext cx="4294800" cy="229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Nunito Light"/>
              <a:buChar char="●"/>
              <a:defRPr sz="1600"/>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1600"/>
              </a:spcBef>
              <a:spcAft>
                <a:spcPts val="0"/>
              </a:spcAft>
              <a:buClr>
                <a:srgbClr val="E76A28"/>
              </a:buClr>
              <a:buSzPts val="1500"/>
              <a:buFont typeface="Nunito Light"/>
              <a:buChar char="■"/>
              <a:defRPr/>
            </a:lvl3pPr>
            <a:lvl4pPr lvl="3" algn="ctr" rtl="0">
              <a:lnSpc>
                <a:spcPct val="100000"/>
              </a:lnSpc>
              <a:spcBef>
                <a:spcPts val="1600"/>
              </a:spcBef>
              <a:spcAft>
                <a:spcPts val="0"/>
              </a:spcAft>
              <a:buClr>
                <a:srgbClr val="E76A28"/>
              </a:buClr>
              <a:buSzPts val="1500"/>
              <a:buFont typeface="Nunito Light"/>
              <a:buChar char="●"/>
              <a:defRPr/>
            </a:lvl4pPr>
            <a:lvl5pPr lvl="4" algn="ctr" rtl="0">
              <a:lnSpc>
                <a:spcPct val="100000"/>
              </a:lnSpc>
              <a:spcBef>
                <a:spcPts val="1600"/>
              </a:spcBef>
              <a:spcAft>
                <a:spcPts val="0"/>
              </a:spcAft>
              <a:buClr>
                <a:srgbClr val="E76A28"/>
              </a:buClr>
              <a:buSzPts val="1400"/>
              <a:buFont typeface="Nunito Light"/>
              <a:buChar char="○"/>
              <a:defRPr/>
            </a:lvl5pPr>
            <a:lvl6pPr lvl="5" algn="ctr" rtl="0">
              <a:lnSpc>
                <a:spcPct val="100000"/>
              </a:lnSpc>
              <a:spcBef>
                <a:spcPts val="1600"/>
              </a:spcBef>
              <a:spcAft>
                <a:spcPts val="0"/>
              </a:spcAft>
              <a:buClr>
                <a:srgbClr val="999999"/>
              </a:buClr>
              <a:buSzPts val="1400"/>
              <a:buFont typeface="Nunito Light"/>
              <a:buChar char="■"/>
              <a:defRPr/>
            </a:lvl6pPr>
            <a:lvl7pPr lvl="6" algn="ctr" rtl="0">
              <a:lnSpc>
                <a:spcPct val="100000"/>
              </a:lnSpc>
              <a:spcBef>
                <a:spcPts val="1600"/>
              </a:spcBef>
              <a:spcAft>
                <a:spcPts val="0"/>
              </a:spcAft>
              <a:buClr>
                <a:srgbClr val="999999"/>
              </a:buClr>
              <a:buSzPts val="1300"/>
              <a:buFont typeface="Nunito Light"/>
              <a:buChar char="●"/>
              <a:defRPr/>
            </a:lvl7pPr>
            <a:lvl8pPr lvl="7" algn="ctr" rtl="0">
              <a:lnSpc>
                <a:spcPct val="100000"/>
              </a:lnSpc>
              <a:spcBef>
                <a:spcPts val="1600"/>
              </a:spcBef>
              <a:spcAft>
                <a:spcPts val="0"/>
              </a:spcAft>
              <a:buClr>
                <a:srgbClr val="999999"/>
              </a:buClr>
              <a:buSzPts val="1300"/>
              <a:buFont typeface="Nunito Light"/>
              <a:buChar char="○"/>
              <a:defRPr/>
            </a:lvl8pPr>
            <a:lvl9pPr lvl="8" algn="ctr" rtl="0">
              <a:lnSpc>
                <a:spcPct val="100000"/>
              </a:lnSpc>
              <a:spcBef>
                <a:spcPts val="1600"/>
              </a:spcBef>
              <a:spcAft>
                <a:spcPts val="1600"/>
              </a:spcAft>
              <a:buClr>
                <a:srgbClr val="999999"/>
              </a:buClr>
              <a:buSzPts val="1400"/>
              <a:buFont typeface="Nunito Light"/>
              <a:buChar char="■"/>
              <a:defRPr/>
            </a:lvl9pPr>
          </a:lstStyle>
          <a:p>
            <a:endParaRPr/>
          </a:p>
        </p:txBody>
      </p:sp>
      <p:grpSp>
        <p:nvGrpSpPr>
          <p:cNvPr id="221" name="Google Shape;221;p7"/>
          <p:cNvGrpSpPr/>
          <p:nvPr/>
        </p:nvGrpSpPr>
        <p:grpSpPr>
          <a:xfrm rot="-129980">
            <a:off x="-197225" y="3702544"/>
            <a:ext cx="9603413" cy="2217398"/>
            <a:chOff x="0" y="3548340"/>
            <a:chExt cx="9143925" cy="2111303"/>
          </a:xfrm>
        </p:grpSpPr>
        <p:sp>
          <p:nvSpPr>
            <p:cNvPr id="222" name="Google Shape;222;p7"/>
            <p:cNvSpPr/>
            <p:nvPr/>
          </p:nvSpPr>
          <p:spPr>
            <a:xfrm>
              <a:off x="0" y="3794637"/>
              <a:ext cx="9143925" cy="1865001"/>
            </a:xfrm>
            <a:custGeom>
              <a:avLst/>
              <a:gdLst/>
              <a:ahLst/>
              <a:cxnLst/>
              <a:rect l="l" t="t" r="r" b="b"/>
              <a:pathLst>
                <a:path w="281265" h="57367" extrusionOk="0">
                  <a:moveTo>
                    <a:pt x="241021" y="1"/>
                  </a:moveTo>
                  <a:cubicBezTo>
                    <a:pt x="236947" y="1"/>
                    <a:pt x="230623" y="1060"/>
                    <a:pt x="222077" y="4173"/>
                  </a:cubicBezTo>
                  <a:cubicBezTo>
                    <a:pt x="207017" y="9692"/>
                    <a:pt x="180135" y="32197"/>
                    <a:pt x="151945" y="32888"/>
                  </a:cubicBezTo>
                  <a:cubicBezTo>
                    <a:pt x="151500" y="32898"/>
                    <a:pt x="151050" y="32903"/>
                    <a:pt x="150595" y="32903"/>
                  </a:cubicBezTo>
                  <a:cubicBezTo>
                    <a:pt x="122228" y="32903"/>
                    <a:pt x="74922" y="12761"/>
                    <a:pt x="56169" y="8312"/>
                  </a:cubicBezTo>
                  <a:cubicBezTo>
                    <a:pt x="46209" y="5945"/>
                    <a:pt x="37246" y="5110"/>
                    <a:pt x="29555" y="5110"/>
                  </a:cubicBezTo>
                  <a:cubicBezTo>
                    <a:pt x="11123" y="5110"/>
                    <a:pt x="1" y="9907"/>
                    <a:pt x="1" y="9907"/>
                  </a:cubicBezTo>
                  <a:lnTo>
                    <a:pt x="1" y="49087"/>
                  </a:lnTo>
                  <a:lnTo>
                    <a:pt x="96" y="49087"/>
                  </a:lnTo>
                  <a:lnTo>
                    <a:pt x="96" y="57366"/>
                  </a:lnTo>
                  <a:lnTo>
                    <a:pt x="278719" y="57366"/>
                  </a:lnTo>
                  <a:cubicBezTo>
                    <a:pt x="278719" y="57366"/>
                    <a:pt x="281265" y="18186"/>
                    <a:pt x="277815" y="11976"/>
                  </a:cubicBezTo>
                  <a:cubicBezTo>
                    <a:pt x="274366" y="5791"/>
                    <a:pt x="264255" y="5791"/>
                    <a:pt x="264255" y="5791"/>
                  </a:cubicBezTo>
                  <a:cubicBezTo>
                    <a:pt x="262126" y="4387"/>
                    <a:pt x="258780" y="3952"/>
                    <a:pt x="255452" y="3952"/>
                  </a:cubicBezTo>
                  <a:cubicBezTo>
                    <a:pt x="250040" y="3952"/>
                    <a:pt x="244677" y="5102"/>
                    <a:pt x="244677" y="5102"/>
                  </a:cubicBezTo>
                  <a:cubicBezTo>
                    <a:pt x="244677" y="5102"/>
                    <a:pt x="247484" y="3269"/>
                    <a:pt x="246412" y="1413"/>
                  </a:cubicBezTo>
                  <a:cubicBezTo>
                    <a:pt x="245938" y="620"/>
                    <a:pt x="244137" y="1"/>
                    <a:pt x="241021" y="1"/>
                  </a:cubicBezTo>
                  <a:close/>
                </a:path>
              </a:pathLst>
            </a:custGeom>
            <a:solidFill>
              <a:srgbClr val="AAE4E9">
                <a:alpha val="26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7"/>
            <p:cNvSpPr/>
            <p:nvPr/>
          </p:nvSpPr>
          <p:spPr>
            <a:xfrm>
              <a:off x="3088" y="4329366"/>
              <a:ext cx="3728637" cy="1330277"/>
            </a:xfrm>
            <a:custGeom>
              <a:avLst/>
              <a:gdLst/>
              <a:ahLst/>
              <a:cxnLst/>
              <a:rect l="l" t="t" r="r" b="b"/>
              <a:pathLst>
                <a:path w="114692" h="40919" extrusionOk="0">
                  <a:moveTo>
                    <a:pt x="87118" y="1738"/>
                  </a:moveTo>
                  <a:cubicBezTo>
                    <a:pt x="63566" y="7352"/>
                    <a:pt x="49150" y="0"/>
                    <a:pt x="21769" y="14394"/>
                  </a:cubicBezTo>
                  <a:cubicBezTo>
                    <a:pt x="13228" y="18889"/>
                    <a:pt x="6186" y="27929"/>
                    <a:pt x="1" y="35114"/>
                  </a:cubicBezTo>
                  <a:lnTo>
                    <a:pt x="1" y="40918"/>
                  </a:lnTo>
                  <a:lnTo>
                    <a:pt x="53480" y="40918"/>
                  </a:lnTo>
                  <a:cubicBezTo>
                    <a:pt x="62377" y="24814"/>
                    <a:pt x="105912" y="18153"/>
                    <a:pt x="114691" y="10302"/>
                  </a:cubicBezTo>
                  <a:cubicBezTo>
                    <a:pt x="105341" y="7733"/>
                    <a:pt x="95873" y="4663"/>
                    <a:pt x="87118" y="1738"/>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7"/>
            <p:cNvSpPr/>
            <p:nvPr/>
          </p:nvSpPr>
          <p:spPr>
            <a:xfrm>
              <a:off x="0" y="3794377"/>
              <a:ext cx="9031766" cy="1126634"/>
            </a:xfrm>
            <a:custGeom>
              <a:avLst/>
              <a:gdLst/>
              <a:ahLst/>
              <a:cxnLst/>
              <a:rect l="l" t="t" r="r" b="b"/>
              <a:pathLst>
                <a:path w="277815" h="34655" extrusionOk="0">
                  <a:moveTo>
                    <a:pt x="240997" y="1"/>
                  </a:moveTo>
                  <a:cubicBezTo>
                    <a:pt x="236921" y="1"/>
                    <a:pt x="230606" y="1060"/>
                    <a:pt x="222077" y="4181"/>
                  </a:cubicBezTo>
                  <a:cubicBezTo>
                    <a:pt x="207017" y="9700"/>
                    <a:pt x="180135" y="32205"/>
                    <a:pt x="151945" y="32896"/>
                  </a:cubicBezTo>
                  <a:cubicBezTo>
                    <a:pt x="151500" y="32906"/>
                    <a:pt x="151050" y="32911"/>
                    <a:pt x="150595" y="32911"/>
                  </a:cubicBezTo>
                  <a:cubicBezTo>
                    <a:pt x="122228" y="32911"/>
                    <a:pt x="74922" y="12769"/>
                    <a:pt x="56169" y="8320"/>
                  </a:cubicBezTo>
                  <a:cubicBezTo>
                    <a:pt x="46209" y="5953"/>
                    <a:pt x="37246" y="5118"/>
                    <a:pt x="29555" y="5118"/>
                  </a:cubicBezTo>
                  <a:cubicBezTo>
                    <a:pt x="11123" y="5118"/>
                    <a:pt x="1" y="9915"/>
                    <a:pt x="1" y="9915"/>
                  </a:cubicBezTo>
                  <a:lnTo>
                    <a:pt x="1" y="18479"/>
                  </a:lnTo>
                  <a:cubicBezTo>
                    <a:pt x="3072" y="17474"/>
                    <a:pt x="21567" y="11801"/>
                    <a:pt x="42063" y="11801"/>
                  </a:cubicBezTo>
                  <a:cubicBezTo>
                    <a:pt x="47288" y="11801"/>
                    <a:pt x="52642" y="12170"/>
                    <a:pt x="57904" y="13078"/>
                  </a:cubicBezTo>
                  <a:cubicBezTo>
                    <a:pt x="81580" y="17183"/>
                    <a:pt x="114310" y="34654"/>
                    <a:pt x="147318" y="34654"/>
                  </a:cubicBezTo>
                  <a:cubicBezTo>
                    <a:pt x="153150" y="34654"/>
                    <a:pt x="158991" y="34109"/>
                    <a:pt x="164792" y="32848"/>
                  </a:cubicBezTo>
                  <a:cubicBezTo>
                    <a:pt x="188081" y="27780"/>
                    <a:pt x="212466" y="13864"/>
                    <a:pt x="223885" y="9224"/>
                  </a:cubicBezTo>
                  <a:cubicBezTo>
                    <a:pt x="229549" y="6916"/>
                    <a:pt x="232801" y="6127"/>
                    <a:pt x="234674" y="6127"/>
                  </a:cubicBezTo>
                  <a:cubicBezTo>
                    <a:pt x="238286" y="6127"/>
                    <a:pt x="236780" y="9059"/>
                    <a:pt x="237563" y="9700"/>
                  </a:cubicBezTo>
                  <a:cubicBezTo>
                    <a:pt x="237670" y="9786"/>
                    <a:pt x="237850" y="9826"/>
                    <a:pt x="238098" y="9826"/>
                  </a:cubicBezTo>
                  <a:cubicBezTo>
                    <a:pt x="240467" y="9826"/>
                    <a:pt x="248987" y="6253"/>
                    <a:pt x="258600" y="6253"/>
                  </a:cubicBezTo>
                  <a:cubicBezTo>
                    <a:pt x="259353" y="6253"/>
                    <a:pt x="260113" y="6275"/>
                    <a:pt x="260876" y="6322"/>
                  </a:cubicBezTo>
                  <a:cubicBezTo>
                    <a:pt x="272391" y="7060"/>
                    <a:pt x="277815" y="11984"/>
                    <a:pt x="277815" y="11984"/>
                  </a:cubicBezTo>
                  <a:cubicBezTo>
                    <a:pt x="274366" y="5799"/>
                    <a:pt x="264255" y="5799"/>
                    <a:pt x="264255" y="5799"/>
                  </a:cubicBezTo>
                  <a:cubicBezTo>
                    <a:pt x="262126" y="4395"/>
                    <a:pt x="258780" y="3960"/>
                    <a:pt x="255452" y="3960"/>
                  </a:cubicBezTo>
                  <a:cubicBezTo>
                    <a:pt x="250040" y="3960"/>
                    <a:pt x="244677" y="5110"/>
                    <a:pt x="244677" y="5110"/>
                  </a:cubicBezTo>
                  <a:cubicBezTo>
                    <a:pt x="244677" y="5110"/>
                    <a:pt x="247484" y="3277"/>
                    <a:pt x="246412" y="1421"/>
                  </a:cubicBezTo>
                  <a:cubicBezTo>
                    <a:pt x="245937" y="626"/>
                    <a:pt x="244128" y="1"/>
                    <a:pt x="240997" y="1"/>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7"/>
            <p:cNvSpPr/>
            <p:nvPr/>
          </p:nvSpPr>
          <p:spPr>
            <a:xfrm>
              <a:off x="935093" y="4170293"/>
              <a:ext cx="4700718" cy="894643"/>
            </a:xfrm>
            <a:custGeom>
              <a:avLst/>
              <a:gdLst/>
              <a:ahLst/>
              <a:cxnLst/>
              <a:rect l="l" t="t" r="r" b="b"/>
              <a:pathLst>
                <a:path w="144593" h="27519" extrusionOk="0">
                  <a:moveTo>
                    <a:pt x="7585" y="1"/>
                  </a:moveTo>
                  <a:cubicBezTo>
                    <a:pt x="4818" y="1"/>
                    <a:pt x="2354" y="160"/>
                    <a:pt x="0" y="303"/>
                  </a:cubicBezTo>
                  <a:cubicBezTo>
                    <a:pt x="0" y="303"/>
                    <a:pt x="97" y="301"/>
                    <a:pt x="286" y="301"/>
                  </a:cubicBezTo>
                  <a:cubicBezTo>
                    <a:pt x="3123" y="301"/>
                    <a:pt x="26821" y="761"/>
                    <a:pt x="57714" y="15503"/>
                  </a:cubicBezTo>
                  <a:cubicBezTo>
                    <a:pt x="76846" y="24636"/>
                    <a:pt x="93682" y="27518"/>
                    <a:pt x="107313" y="27518"/>
                  </a:cubicBezTo>
                  <a:cubicBezTo>
                    <a:pt x="130648" y="27518"/>
                    <a:pt x="144592" y="19072"/>
                    <a:pt x="144593" y="19072"/>
                  </a:cubicBezTo>
                  <a:lnTo>
                    <a:pt x="144593" y="19072"/>
                  </a:lnTo>
                  <a:cubicBezTo>
                    <a:pt x="131330" y="22348"/>
                    <a:pt x="118848" y="23783"/>
                    <a:pt x="107241" y="23783"/>
                  </a:cubicBezTo>
                  <a:cubicBezTo>
                    <a:pt x="87329" y="23783"/>
                    <a:pt x="69993" y="19560"/>
                    <a:pt x="55715" y="13172"/>
                  </a:cubicBezTo>
                  <a:cubicBezTo>
                    <a:pt x="30571" y="1931"/>
                    <a:pt x="17237" y="1"/>
                    <a:pt x="7585" y="1"/>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6" name="Google Shape;226;p7"/>
            <p:cNvGrpSpPr/>
            <p:nvPr/>
          </p:nvGrpSpPr>
          <p:grpSpPr>
            <a:xfrm>
              <a:off x="157025" y="3548340"/>
              <a:ext cx="8727868" cy="2000746"/>
              <a:chOff x="157025" y="3548340"/>
              <a:chExt cx="8727868" cy="2000746"/>
            </a:xfrm>
          </p:grpSpPr>
          <p:sp>
            <p:nvSpPr>
              <p:cNvPr id="227" name="Google Shape;227;p7"/>
              <p:cNvSpPr/>
              <p:nvPr/>
            </p:nvSpPr>
            <p:spPr>
              <a:xfrm>
                <a:off x="1223524" y="5098136"/>
                <a:ext cx="59623" cy="57250"/>
              </a:xfrm>
              <a:custGeom>
                <a:avLst/>
                <a:gdLst/>
                <a:ahLst/>
                <a:cxnLst/>
                <a:rect l="l" t="t" r="r" b="b"/>
                <a:pathLst>
                  <a:path w="1834" h="1761" extrusionOk="0">
                    <a:moveTo>
                      <a:pt x="1047" y="0"/>
                    </a:moveTo>
                    <a:cubicBezTo>
                      <a:pt x="572" y="0"/>
                      <a:pt x="143" y="405"/>
                      <a:pt x="73" y="881"/>
                    </a:cubicBezTo>
                    <a:cubicBezTo>
                      <a:pt x="1" y="1357"/>
                      <a:pt x="311" y="1760"/>
                      <a:pt x="762" y="1760"/>
                    </a:cubicBezTo>
                    <a:cubicBezTo>
                      <a:pt x="1238" y="1760"/>
                      <a:pt x="1666" y="1357"/>
                      <a:pt x="1738" y="881"/>
                    </a:cubicBezTo>
                    <a:cubicBezTo>
                      <a:pt x="1833" y="405"/>
                      <a:pt x="1500" y="0"/>
                      <a:pt x="104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7"/>
              <p:cNvSpPr/>
              <p:nvPr/>
            </p:nvSpPr>
            <p:spPr>
              <a:xfrm>
                <a:off x="1839951" y="5197130"/>
                <a:ext cx="67296" cy="57250"/>
              </a:xfrm>
              <a:custGeom>
                <a:avLst/>
                <a:gdLst/>
                <a:ahLst/>
                <a:cxnLst/>
                <a:rect l="l" t="t" r="r" b="b"/>
                <a:pathLst>
                  <a:path w="2070" h="1761" extrusionOk="0">
                    <a:moveTo>
                      <a:pt x="1166" y="0"/>
                    </a:moveTo>
                    <a:cubicBezTo>
                      <a:pt x="642" y="0"/>
                      <a:pt x="144" y="405"/>
                      <a:pt x="71" y="881"/>
                    </a:cubicBezTo>
                    <a:cubicBezTo>
                      <a:pt x="1" y="1357"/>
                      <a:pt x="382" y="1760"/>
                      <a:pt x="905" y="1760"/>
                    </a:cubicBezTo>
                    <a:cubicBezTo>
                      <a:pt x="1428" y="1760"/>
                      <a:pt x="1927" y="1357"/>
                      <a:pt x="1999" y="881"/>
                    </a:cubicBezTo>
                    <a:cubicBezTo>
                      <a:pt x="2070" y="405"/>
                      <a:pt x="1714" y="0"/>
                      <a:pt x="116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7"/>
              <p:cNvSpPr/>
              <p:nvPr/>
            </p:nvSpPr>
            <p:spPr>
              <a:xfrm>
                <a:off x="2192622" y="4978271"/>
                <a:ext cx="79682" cy="75033"/>
              </a:xfrm>
              <a:custGeom>
                <a:avLst/>
                <a:gdLst/>
                <a:ahLst/>
                <a:cxnLst/>
                <a:rect l="l" t="t" r="r" b="b"/>
                <a:pathLst>
                  <a:path w="2451" h="2308" extrusionOk="0">
                    <a:moveTo>
                      <a:pt x="1404" y="1"/>
                    </a:moveTo>
                    <a:cubicBezTo>
                      <a:pt x="785" y="1"/>
                      <a:pt x="214" y="524"/>
                      <a:pt x="96" y="1165"/>
                    </a:cubicBezTo>
                    <a:cubicBezTo>
                      <a:pt x="1" y="1809"/>
                      <a:pt x="429" y="2307"/>
                      <a:pt x="1048" y="2307"/>
                    </a:cubicBezTo>
                    <a:cubicBezTo>
                      <a:pt x="1666" y="2307"/>
                      <a:pt x="2237" y="1809"/>
                      <a:pt x="2355" y="1165"/>
                    </a:cubicBezTo>
                    <a:cubicBezTo>
                      <a:pt x="2450" y="524"/>
                      <a:pt x="2022" y="1"/>
                      <a:pt x="1404"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7"/>
              <p:cNvSpPr/>
              <p:nvPr/>
            </p:nvSpPr>
            <p:spPr>
              <a:xfrm>
                <a:off x="2279262" y="5407472"/>
                <a:ext cx="51073" cy="42621"/>
              </a:xfrm>
              <a:custGeom>
                <a:avLst/>
                <a:gdLst/>
                <a:ahLst/>
                <a:cxnLst/>
                <a:rect l="l" t="t" r="r" b="b"/>
                <a:pathLst>
                  <a:path w="1571" h="1311" extrusionOk="0">
                    <a:moveTo>
                      <a:pt x="880" y="1"/>
                    </a:moveTo>
                    <a:cubicBezTo>
                      <a:pt x="499" y="1"/>
                      <a:pt x="118" y="286"/>
                      <a:pt x="71" y="644"/>
                    </a:cubicBezTo>
                    <a:cubicBezTo>
                      <a:pt x="0" y="1000"/>
                      <a:pt x="286" y="1310"/>
                      <a:pt x="689" y="1310"/>
                    </a:cubicBezTo>
                    <a:cubicBezTo>
                      <a:pt x="1095" y="1310"/>
                      <a:pt x="1451" y="1000"/>
                      <a:pt x="1498" y="644"/>
                    </a:cubicBezTo>
                    <a:cubicBezTo>
                      <a:pt x="1570" y="286"/>
                      <a:pt x="1285" y="1"/>
                      <a:pt x="88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7"/>
              <p:cNvSpPr/>
              <p:nvPr/>
            </p:nvSpPr>
            <p:spPr>
              <a:xfrm>
                <a:off x="538305" y="5463974"/>
                <a:ext cx="95189" cy="75813"/>
              </a:xfrm>
              <a:custGeom>
                <a:avLst/>
                <a:gdLst/>
                <a:ahLst/>
                <a:cxnLst/>
                <a:rect l="l" t="t" r="r" b="b"/>
                <a:pathLst>
                  <a:path w="2928" h="2332" extrusionOk="0">
                    <a:moveTo>
                      <a:pt x="1643" y="0"/>
                    </a:moveTo>
                    <a:cubicBezTo>
                      <a:pt x="881" y="0"/>
                      <a:pt x="191" y="524"/>
                      <a:pt x="95" y="1165"/>
                    </a:cubicBezTo>
                    <a:cubicBezTo>
                      <a:pt x="0" y="1808"/>
                      <a:pt x="524" y="2332"/>
                      <a:pt x="1262" y="2332"/>
                    </a:cubicBezTo>
                    <a:cubicBezTo>
                      <a:pt x="2023" y="2332"/>
                      <a:pt x="2712" y="1808"/>
                      <a:pt x="2807" y="1165"/>
                    </a:cubicBezTo>
                    <a:cubicBezTo>
                      <a:pt x="2927" y="524"/>
                      <a:pt x="2404" y="0"/>
                      <a:pt x="1643"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7"/>
              <p:cNvSpPr/>
              <p:nvPr/>
            </p:nvSpPr>
            <p:spPr>
              <a:xfrm>
                <a:off x="550659" y="4577647"/>
                <a:ext cx="118401" cy="103674"/>
              </a:xfrm>
              <a:custGeom>
                <a:avLst/>
                <a:gdLst/>
                <a:ahLst/>
                <a:cxnLst/>
                <a:rect l="l" t="t" r="r" b="b"/>
                <a:pathLst>
                  <a:path w="3642" h="3189" extrusionOk="0">
                    <a:moveTo>
                      <a:pt x="2072" y="1"/>
                    </a:moveTo>
                    <a:cubicBezTo>
                      <a:pt x="1143" y="1"/>
                      <a:pt x="264" y="714"/>
                      <a:pt x="144" y="1594"/>
                    </a:cubicBezTo>
                    <a:cubicBezTo>
                      <a:pt x="1" y="2475"/>
                      <a:pt x="644" y="3188"/>
                      <a:pt x="1571" y="3188"/>
                    </a:cubicBezTo>
                    <a:cubicBezTo>
                      <a:pt x="2500" y="3188"/>
                      <a:pt x="3356" y="2475"/>
                      <a:pt x="3499" y="1594"/>
                    </a:cubicBezTo>
                    <a:cubicBezTo>
                      <a:pt x="3642" y="714"/>
                      <a:pt x="2998" y="1"/>
                      <a:pt x="2072"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7"/>
              <p:cNvSpPr/>
              <p:nvPr/>
            </p:nvSpPr>
            <p:spPr>
              <a:xfrm>
                <a:off x="1022448" y="4463926"/>
                <a:ext cx="67361" cy="51886"/>
              </a:xfrm>
              <a:custGeom>
                <a:avLst/>
                <a:gdLst/>
                <a:ahLst/>
                <a:cxnLst/>
                <a:rect l="l" t="t" r="r" b="b"/>
                <a:pathLst>
                  <a:path w="2072" h="1596" extrusionOk="0">
                    <a:moveTo>
                      <a:pt x="1167" y="1"/>
                    </a:moveTo>
                    <a:cubicBezTo>
                      <a:pt x="619" y="1"/>
                      <a:pt x="143" y="358"/>
                      <a:pt x="73" y="810"/>
                    </a:cubicBezTo>
                    <a:cubicBezTo>
                      <a:pt x="0" y="1238"/>
                      <a:pt x="381" y="1596"/>
                      <a:pt x="904" y="1596"/>
                    </a:cubicBezTo>
                    <a:cubicBezTo>
                      <a:pt x="1428" y="1596"/>
                      <a:pt x="1928" y="1238"/>
                      <a:pt x="1999" y="810"/>
                    </a:cubicBezTo>
                    <a:cubicBezTo>
                      <a:pt x="2071" y="358"/>
                      <a:pt x="1690" y="1"/>
                      <a:pt x="1167"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7"/>
              <p:cNvSpPr/>
              <p:nvPr/>
            </p:nvSpPr>
            <p:spPr>
              <a:xfrm>
                <a:off x="1288512" y="4294580"/>
                <a:ext cx="133844" cy="99025"/>
              </a:xfrm>
              <a:custGeom>
                <a:avLst/>
                <a:gdLst/>
                <a:ahLst/>
                <a:cxnLst/>
                <a:rect l="l" t="t" r="r" b="b"/>
                <a:pathLst>
                  <a:path w="4117" h="3046" extrusionOk="0">
                    <a:moveTo>
                      <a:pt x="2284" y="1"/>
                    </a:moveTo>
                    <a:cubicBezTo>
                      <a:pt x="1237" y="1"/>
                      <a:pt x="263" y="667"/>
                      <a:pt x="120" y="1523"/>
                    </a:cubicBezTo>
                    <a:cubicBezTo>
                      <a:pt x="0" y="2355"/>
                      <a:pt x="738" y="3046"/>
                      <a:pt x="1808" y="3046"/>
                    </a:cubicBezTo>
                    <a:cubicBezTo>
                      <a:pt x="2880" y="3046"/>
                      <a:pt x="3831" y="2355"/>
                      <a:pt x="3974" y="1523"/>
                    </a:cubicBezTo>
                    <a:cubicBezTo>
                      <a:pt x="4117" y="667"/>
                      <a:pt x="3355" y="1"/>
                      <a:pt x="2284"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7"/>
              <p:cNvSpPr/>
              <p:nvPr/>
            </p:nvSpPr>
            <p:spPr>
              <a:xfrm>
                <a:off x="2632681" y="5194822"/>
                <a:ext cx="129227" cy="113687"/>
              </a:xfrm>
              <a:custGeom>
                <a:avLst/>
                <a:gdLst/>
                <a:ahLst/>
                <a:cxnLst/>
                <a:rect l="l" t="t" r="r" b="b"/>
                <a:pathLst>
                  <a:path w="3975" h="3497" extrusionOk="0">
                    <a:moveTo>
                      <a:pt x="2261" y="1"/>
                    </a:moveTo>
                    <a:cubicBezTo>
                      <a:pt x="1237" y="1"/>
                      <a:pt x="310" y="785"/>
                      <a:pt x="143" y="1761"/>
                    </a:cubicBezTo>
                    <a:cubicBezTo>
                      <a:pt x="0" y="2713"/>
                      <a:pt x="691" y="3497"/>
                      <a:pt x="1713" y="3497"/>
                    </a:cubicBezTo>
                    <a:cubicBezTo>
                      <a:pt x="2737" y="3497"/>
                      <a:pt x="3689" y="2713"/>
                      <a:pt x="3831" y="1761"/>
                    </a:cubicBezTo>
                    <a:cubicBezTo>
                      <a:pt x="3974" y="785"/>
                      <a:pt x="3283" y="1"/>
                      <a:pt x="2261"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7"/>
              <p:cNvSpPr/>
              <p:nvPr/>
            </p:nvSpPr>
            <p:spPr>
              <a:xfrm>
                <a:off x="2868576" y="5487187"/>
                <a:ext cx="78122" cy="61899"/>
              </a:xfrm>
              <a:custGeom>
                <a:avLst/>
                <a:gdLst/>
                <a:ahLst/>
                <a:cxnLst/>
                <a:rect l="l" t="t" r="r" b="b"/>
                <a:pathLst>
                  <a:path w="2403" h="1904" extrusionOk="0">
                    <a:moveTo>
                      <a:pt x="1356" y="0"/>
                    </a:moveTo>
                    <a:cubicBezTo>
                      <a:pt x="737" y="0"/>
                      <a:pt x="167" y="428"/>
                      <a:pt x="71" y="952"/>
                    </a:cubicBezTo>
                    <a:cubicBezTo>
                      <a:pt x="1" y="1475"/>
                      <a:pt x="429" y="1903"/>
                      <a:pt x="1048" y="1903"/>
                    </a:cubicBezTo>
                    <a:cubicBezTo>
                      <a:pt x="1666" y="1903"/>
                      <a:pt x="2237" y="1475"/>
                      <a:pt x="2332" y="952"/>
                    </a:cubicBezTo>
                    <a:cubicBezTo>
                      <a:pt x="2403" y="428"/>
                      <a:pt x="1975" y="0"/>
                      <a:pt x="135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7"/>
              <p:cNvSpPr/>
              <p:nvPr/>
            </p:nvSpPr>
            <p:spPr>
              <a:xfrm>
                <a:off x="3065035" y="5030060"/>
                <a:ext cx="73473" cy="65800"/>
              </a:xfrm>
              <a:custGeom>
                <a:avLst/>
                <a:gdLst/>
                <a:ahLst/>
                <a:cxnLst/>
                <a:rect l="l" t="t" r="r" b="b"/>
                <a:pathLst>
                  <a:path w="2260" h="2024" extrusionOk="0">
                    <a:moveTo>
                      <a:pt x="1308" y="1"/>
                    </a:moveTo>
                    <a:cubicBezTo>
                      <a:pt x="737" y="1"/>
                      <a:pt x="191" y="453"/>
                      <a:pt x="96" y="1024"/>
                    </a:cubicBezTo>
                    <a:cubicBezTo>
                      <a:pt x="0" y="1571"/>
                      <a:pt x="404" y="2024"/>
                      <a:pt x="975" y="2024"/>
                    </a:cubicBezTo>
                    <a:cubicBezTo>
                      <a:pt x="1546" y="2024"/>
                      <a:pt x="2094" y="1571"/>
                      <a:pt x="2189" y="1024"/>
                    </a:cubicBezTo>
                    <a:cubicBezTo>
                      <a:pt x="2260" y="453"/>
                      <a:pt x="1879" y="1"/>
                      <a:pt x="1308"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7"/>
              <p:cNvSpPr/>
              <p:nvPr/>
            </p:nvSpPr>
            <p:spPr>
              <a:xfrm>
                <a:off x="4116060" y="5086563"/>
                <a:ext cx="111412" cy="85079"/>
              </a:xfrm>
              <a:custGeom>
                <a:avLst/>
                <a:gdLst/>
                <a:ahLst/>
                <a:cxnLst/>
                <a:rect l="l" t="t" r="r" b="b"/>
                <a:pathLst>
                  <a:path w="3427" h="2617" extrusionOk="0">
                    <a:moveTo>
                      <a:pt x="1928" y="0"/>
                    </a:moveTo>
                    <a:cubicBezTo>
                      <a:pt x="1047" y="0"/>
                      <a:pt x="238" y="594"/>
                      <a:pt x="120" y="1308"/>
                    </a:cubicBezTo>
                    <a:cubicBezTo>
                      <a:pt x="0" y="2021"/>
                      <a:pt x="619" y="2617"/>
                      <a:pt x="1500" y="2617"/>
                    </a:cubicBezTo>
                    <a:cubicBezTo>
                      <a:pt x="2404" y="2617"/>
                      <a:pt x="3213" y="2021"/>
                      <a:pt x="3331" y="1308"/>
                    </a:cubicBezTo>
                    <a:cubicBezTo>
                      <a:pt x="3426" y="594"/>
                      <a:pt x="2808" y="0"/>
                      <a:pt x="192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7"/>
              <p:cNvSpPr/>
              <p:nvPr/>
            </p:nvSpPr>
            <p:spPr>
              <a:xfrm>
                <a:off x="5181064" y="5025411"/>
                <a:ext cx="117589" cy="99025"/>
              </a:xfrm>
              <a:custGeom>
                <a:avLst/>
                <a:gdLst/>
                <a:ahLst/>
                <a:cxnLst/>
                <a:rect l="l" t="t" r="r" b="b"/>
                <a:pathLst>
                  <a:path w="3617" h="3046" extrusionOk="0">
                    <a:moveTo>
                      <a:pt x="2046" y="1"/>
                    </a:moveTo>
                    <a:cubicBezTo>
                      <a:pt x="1118" y="1"/>
                      <a:pt x="261" y="692"/>
                      <a:pt x="119" y="1523"/>
                    </a:cubicBezTo>
                    <a:cubicBezTo>
                      <a:pt x="1" y="2357"/>
                      <a:pt x="642" y="3046"/>
                      <a:pt x="1571" y="3046"/>
                    </a:cubicBezTo>
                    <a:cubicBezTo>
                      <a:pt x="2498" y="3046"/>
                      <a:pt x="3354" y="2357"/>
                      <a:pt x="3497" y="1523"/>
                    </a:cubicBezTo>
                    <a:cubicBezTo>
                      <a:pt x="3617" y="692"/>
                      <a:pt x="2973" y="1"/>
                      <a:pt x="204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7"/>
              <p:cNvSpPr/>
              <p:nvPr/>
            </p:nvSpPr>
            <p:spPr>
              <a:xfrm>
                <a:off x="5260681" y="5275252"/>
                <a:ext cx="57283" cy="56470"/>
              </a:xfrm>
              <a:custGeom>
                <a:avLst/>
                <a:gdLst/>
                <a:ahLst/>
                <a:cxnLst/>
                <a:rect l="l" t="t" r="r" b="b"/>
                <a:pathLst>
                  <a:path w="1762" h="1737" extrusionOk="0">
                    <a:moveTo>
                      <a:pt x="1025" y="1"/>
                    </a:moveTo>
                    <a:cubicBezTo>
                      <a:pt x="597" y="1"/>
                      <a:pt x="168" y="381"/>
                      <a:pt x="96" y="880"/>
                    </a:cubicBezTo>
                    <a:cubicBezTo>
                      <a:pt x="1" y="1356"/>
                      <a:pt x="311" y="1736"/>
                      <a:pt x="739" y="1736"/>
                    </a:cubicBezTo>
                    <a:cubicBezTo>
                      <a:pt x="1190" y="1736"/>
                      <a:pt x="1619" y="1356"/>
                      <a:pt x="1691" y="880"/>
                    </a:cubicBezTo>
                    <a:cubicBezTo>
                      <a:pt x="1761" y="381"/>
                      <a:pt x="1476" y="1"/>
                      <a:pt x="102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7"/>
              <p:cNvSpPr/>
              <p:nvPr/>
            </p:nvSpPr>
            <p:spPr>
              <a:xfrm>
                <a:off x="5932018" y="5261338"/>
                <a:ext cx="50325" cy="37907"/>
              </a:xfrm>
              <a:custGeom>
                <a:avLst/>
                <a:gdLst/>
                <a:ahLst/>
                <a:cxnLst/>
                <a:rect l="l" t="t" r="r" b="b"/>
                <a:pathLst>
                  <a:path w="1548" h="1166" extrusionOk="0">
                    <a:moveTo>
                      <a:pt x="857" y="1"/>
                    </a:moveTo>
                    <a:cubicBezTo>
                      <a:pt x="476" y="1"/>
                      <a:pt x="95" y="261"/>
                      <a:pt x="48" y="571"/>
                    </a:cubicBezTo>
                    <a:cubicBezTo>
                      <a:pt x="0" y="905"/>
                      <a:pt x="286" y="1165"/>
                      <a:pt x="691" y="1165"/>
                    </a:cubicBezTo>
                    <a:cubicBezTo>
                      <a:pt x="1072" y="1165"/>
                      <a:pt x="1452" y="905"/>
                      <a:pt x="1500" y="571"/>
                    </a:cubicBezTo>
                    <a:cubicBezTo>
                      <a:pt x="1548" y="261"/>
                      <a:pt x="1262" y="1"/>
                      <a:pt x="857"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7"/>
              <p:cNvSpPr/>
              <p:nvPr/>
            </p:nvSpPr>
            <p:spPr>
              <a:xfrm>
                <a:off x="6124609" y="4870012"/>
                <a:ext cx="69636" cy="75001"/>
              </a:xfrm>
              <a:custGeom>
                <a:avLst/>
                <a:gdLst/>
                <a:ahLst/>
                <a:cxnLst/>
                <a:rect l="l" t="t" r="r" b="b"/>
                <a:pathLst>
                  <a:path w="2142" h="2307" extrusionOk="0">
                    <a:moveTo>
                      <a:pt x="1261" y="0"/>
                    </a:moveTo>
                    <a:cubicBezTo>
                      <a:pt x="714" y="0"/>
                      <a:pt x="214" y="523"/>
                      <a:pt x="119" y="1142"/>
                    </a:cubicBezTo>
                    <a:cubicBezTo>
                      <a:pt x="1" y="1783"/>
                      <a:pt x="357" y="2307"/>
                      <a:pt x="880" y="2307"/>
                    </a:cubicBezTo>
                    <a:cubicBezTo>
                      <a:pt x="1428" y="2307"/>
                      <a:pt x="1927" y="1783"/>
                      <a:pt x="2022" y="1142"/>
                    </a:cubicBezTo>
                    <a:cubicBezTo>
                      <a:pt x="2142" y="523"/>
                      <a:pt x="1784" y="0"/>
                      <a:pt x="126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7"/>
              <p:cNvSpPr/>
              <p:nvPr/>
            </p:nvSpPr>
            <p:spPr>
              <a:xfrm>
                <a:off x="6568537" y="4771018"/>
                <a:ext cx="94409" cy="65735"/>
              </a:xfrm>
              <a:custGeom>
                <a:avLst/>
                <a:gdLst/>
                <a:ahLst/>
                <a:cxnLst/>
                <a:rect l="l" t="t" r="r" b="b"/>
                <a:pathLst>
                  <a:path w="2904" h="2022" extrusionOk="0">
                    <a:moveTo>
                      <a:pt x="1619" y="0"/>
                    </a:moveTo>
                    <a:cubicBezTo>
                      <a:pt x="857" y="0"/>
                      <a:pt x="191" y="451"/>
                      <a:pt x="96" y="999"/>
                    </a:cubicBezTo>
                    <a:cubicBezTo>
                      <a:pt x="1" y="1570"/>
                      <a:pt x="547" y="2021"/>
                      <a:pt x="1286" y="2021"/>
                    </a:cubicBezTo>
                    <a:cubicBezTo>
                      <a:pt x="2047" y="2021"/>
                      <a:pt x="2736" y="1570"/>
                      <a:pt x="2808" y="999"/>
                    </a:cubicBezTo>
                    <a:cubicBezTo>
                      <a:pt x="2903" y="451"/>
                      <a:pt x="2355" y="0"/>
                      <a:pt x="161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p:nvPr/>
            </p:nvSpPr>
            <p:spPr>
              <a:xfrm>
                <a:off x="6484205" y="5322392"/>
                <a:ext cx="55722" cy="42621"/>
              </a:xfrm>
              <a:custGeom>
                <a:avLst/>
                <a:gdLst/>
                <a:ahLst/>
                <a:cxnLst/>
                <a:rect l="l" t="t" r="r" b="b"/>
                <a:pathLst>
                  <a:path w="1714" h="1311" extrusionOk="0">
                    <a:moveTo>
                      <a:pt x="953" y="1"/>
                    </a:moveTo>
                    <a:cubicBezTo>
                      <a:pt x="501" y="1"/>
                      <a:pt x="96" y="286"/>
                      <a:pt x="49" y="644"/>
                    </a:cubicBezTo>
                    <a:cubicBezTo>
                      <a:pt x="1" y="1025"/>
                      <a:pt x="311" y="1310"/>
                      <a:pt x="739" y="1310"/>
                    </a:cubicBezTo>
                    <a:cubicBezTo>
                      <a:pt x="1190" y="1310"/>
                      <a:pt x="1596" y="1025"/>
                      <a:pt x="1643" y="644"/>
                    </a:cubicBezTo>
                    <a:cubicBezTo>
                      <a:pt x="1714" y="286"/>
                      <a:pt x="1405" y="1"/>
                      <a:pt x="953"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7"/>
              <p:cNvSpPr/>
              <p:nvPr/>
            </p:nvSpPr>
            <p:spPr>
              <a:xfrm>
                <a:off x="6543796" y="5435333"/>
                <a:ext cx="101334" cy="85111"/>
              </a:xfrm>
              <a:custGeom>
                <a:avLst/>
                <a:gdLst/>
                <a:ahLst/>
                <a:cxnLst/>
                <a:rect l="l" t="t" r="r" b="b"/>
                <a:pathLst>
                  <a:path w="3117" h="2618" extrusionOk="0">
                    <a:moveTo>
                      <a:pt x="1761" y="0"/>
                    </a:moveTo>
                    <a:cubicBezTo>
                      <a:pt x="975" y="0"/>
                      <a:pt x="239" y="596"/>
                      <a:pt x="119" y="1310"/>
                    </a:cubicBezTo>
                    <a:cubicBezTo>
                      <a:pt x="1" y="2046"/>
                      <a:pt x="572" y="2617"/>
                      <a:pt x="1356" y="2617"/>
                    </a:cubicBezTo>
                    <a:cubicBezTo>
                      <a:pt x="2142" y="2617"/>
                      <a:pt x="2878" y="2046"/>
                      <a:pt x="2998" y="1310"/>
                    </a:cubicBezTo>
                    <a:cubicBezTo>
                      <a:pt x="3116" y="596"/>
                      <a:pt x="2570" y="0"/>
                      <a:pt x="176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7"/>
              <p:cNvSpPr/>
              <p:nvPr/>
            </p:nvSpPr>
            <p:spPr>
              <a:xfrm>
                <a:off x="7352782" y="5279901"/>
                <a:ext cx="67296" cy="61086"/>
              </a:xfrm>
              <a:custGeom>
                <a:avLst/>
                <a:gdLst/>
                <a:ahLst/>
                <a:cxnLst/>
                <a:rect l="l" t="t" r="r" b="b"/>
                <a:pathLst>
                  <a:path w="2070" h="1879" extrusionOk="0">
                    <a:moveTo>
                      <a:pt x="1190" y="0"/>
                    </a:moveTo>
                    <a:cubicBezTo>
                      <a:pt x="667" y="0"/>
                      <a:pt x="166" y="429"/>
                      <a:pt x="71" y="952"/>
                    </a:cubicBezTo>
                    <a:cubicBezTo>
                      <a:pt x="1" y="1475"/>
                      <a:pt x="356" y="1879"/>
                      <a:pt x="880" y="1879"/>
                    </a:cubicBezTo>
                    <a:cubicBezTo>
                      <a:pt x="1428" y="1879"/>
                      <a:pt x="1904" y="1475"/>
                      <a:pt x="1999" y="952"/>
                    </a:cubicBezTo>
                    <a:cubicBezTo>
                      <a:pt x="2069" y="429"/>
                      <a:pt x="1713" y="0"/>
                      <a:pt x="119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7"/>
              <p:cNvSpPr/>
              <p:nvPr/>
            </p:nvSpPr>
            <p:spPr>
              <a:xfrm>
                <a:off x="7444038" y="4393574"/>
                <a:ext cx="85111" cy="79682"/>
              </a:xfrm>
              <a:custGeom>
                <a:avLst/>
                <a:gdLst/>
                <a:ahLst/>
                <a:cxnLst/>
                <a:rect l="l" t="t" r="r" b="b"/>
                <a:pathLst>
                  <a:path w="2618" h="2451" extrusionOk="0">
                    <a:moveTo>
                      <a:pt x="1498" y="1"/>
                    </a:moveTo>
                    <a:cubicBezTo>
                      <a:pt x="832" y="1"/>
                      <a:pt x="214" y="547"/>
                      <a:pt x="119" y="1238"/>
                    </a:cubicBezTo>
                    <a:cubicBezTo>
                      <a:pt x="1" y="1904"/>
                      <a:pt x="452" y="2450"/>
                      <a:pt x="1118" y="2450"/>
                    </a:cubicBezTo>
                    <a:cubicBezTo>
                      <a:pt x="1784" y="2450"/>
                      <a:pt x="2402" y="1904"/>
                      <a:pt x="2522" y="1238"/>
                    </a:cubicBezTo>
                    <a:cubicBezTo>
                      <a:pt x="2618" y="547"/>
                      <a:pt x="2165" y="1"/>
                      <a:pt x="1498"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7"/>
              <p:cNvSpPr/>
              <p:nvPr/>
            </p:nvSpPr>
            <p:spPr>
              <a:xfrm>
                <a:off x="7666799" y="4596210"/>
                <a:ext cx="34786" cy="37907"/>
              </a:xfrm>
              <a:custGeom>
                <a:avLst/>
                <a:gdLst/>
                <a:ahLst/>
                <a:cxnLst/>
                <a:rect l="l" t="t" r="r" b="b"/>
                <a:pathLst>
                  <a:path w="1070" h="1166" extrusionOk="0">
                    <a:moveTo>
                      <a:pt x="641" y="1"/>
                    </a:moveTo>
                    <a:cubicBezTo>
                      <a:pt x="356" y="1"/>
                      <a:pt x="118" y="261"/>
                      <a:pt x="48" y="572"/>
                    </a:cubicBezTo>
                    <a:cubicBezTo>
                      <a:pt x="0" y="905"/>
                      <a:pt x="190" y="1165"/>
                      <a:pt x="451" y="1165"/>
                    </a:cubicBezTo>
                    <a:cubicBezTo>
                      <a:pt x="714" y="1165"/>
                      <a:pt x="974" y="905"/>
                      <a:pt x="1022" y="572"/>
                    </a:cubicBezTo>
                    <a:cubicBezTo>
                      <a:pt x="1070" y="261"/>
                      <a:pt x="904" y="1"/>
                      <a:pt x="641"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7"/>
              <p:cNvSpPr/>
              <p:nvPr/>
            </p:nvSpPr>
            <p:spPr>
              <a:xfrm>
                <a:off x="8219733" y="4204884"/>
                <a:ext cx="84363" cy="70384"/>
              </a:xfrm>
              <a:custGeom>
                <a:avLst/>
                <a:gdLst/>
                <a:ahLst/>
                <a:cxnLst/>
                <a:rect l="l" t="t" r="r" b="b"/>
                <a:pathLst>
                  <a:path w="2595" h="2165" extrusionOk="0">
                    <a:moveTo>
                      <a:pt x="1476" y="0"/>
                    </a:moveTo>
                    <a:cubicBezTo>
                      <a:pt x="809" y="0"/>
                      <a:pt x="191" y="476"/>
                      <a:pt x="96" y="1094"/>
                    </a:cubicBezTo>
                    <a:cubicBezTo>
                      <a:pt x="1" y="1688"/>
                      <a:pt x="454" y="2164"/>
                      <a:pt x="1120" y="2164"/>
                    </a:cubicBezTo>
                    <a:cubicBezTo>
                      <a:pt x="1786" y="2164"/>
                      <a:pt x="2404" y="1688"/>
                      <a:pt x="2499" y="1094"/>
                    </a:cubicBezTo>
                    <a:cubicBezTo>
                      <a:pt x="2595" y="476"/>
                      <a:pt x="2142" y="0"/>
                      <a:pt x="147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p:nvPr/>
            </p:nvSpPr>
            <p:spPr>
              <a:xfrm>
                <a:off x="8748740" y="4294580"/>
                <a:ext cx="61899" cy="56470"/>
              </a:xfrm>
              <a:custGeom>
                <a:avLst/>
                <a:gdLst/>
                <a:ahLst/>
                <a:cxnLst/>
                <a:rect l="l" t="t" r="r" b="b"/>
                <a:pathLst>
                  <a:path w="1904" h="1737" extrusionOk="0">
                    <a:moveTo>
                      <a:pt x="1095" y="1"/>
                    </a:moveTo>
                    <a:cubicBezTo>
                      <a:pt x="596" y="1"/>
                      <a:pt x="143" y="381"/>
                      <a:pt x="73" y="857"/>
                    </a:cubicBezTo>
                    <a:cubicBezTo>
                      <a:pt x="1" y="1356"/>
                      <a:pt x="334" y="1736"/>
                      <a:pt x="809" y="1736"/>
                    </a:cubicBezTo>
                    <a:cubicBezTo>
                      <a:pt x="1310" y="1736"/>
                      <a:pt x="1761" y="1356"/>
                      <a:pt x="1833" y="857"/>
                    </a:cubicBezTo>
                    <a:cubicBezTo>
                      <a:pt x="1904" y="381"/>
                      <a:pt x="1571" y="1"/>
                      <a:pt x="109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7"/>
              <p:cNvSpPr/>
              <p:nvPr/>
            </p:nvSpPr>
            <p:spPr>
              <a:xfrm>
                <a:off x="8772765" y="4902490"/>
                <a:ext cx="112127" cy="94377"/>
              </a:xfrm>
              <a:custGeom>
                <a:avLst/>
                <a:gdLst/>
                <a:ahLst/>
                <a:cxnLst/>
                <a:rect l="l" t="t" r="r" b="b"/>
                <a:pathLst>
                  <a:path w="3449" h="2903" extrusionOk="0">
                    <a:moveTo>
                      <a:pt x="1951" y="0"/>
                    </a:moveTo>
                    <a:cubicBezTo>
                      <a:pt x="1070" y="0"/>
                      <a:pt x="238" y="666"/>
                      <a:pt x="118" y="1450"/>
                    </a:cubicBezTo>
                    <a:cubicBezTo>
                      <a:pt x="0" y="2259"/>
                      <a:pt x="594" y="2903"/>
                      <a:pt x="1475" y="2903"/>
                    </a:cubicBezTo>
                    <a:cubicBezTo>
                      <a:pt x="2379" y="2903"/>
                      <a:pt x="3188" y="2259"/>
                      <a:pt x="3306" y="1450"/>
                    </a:cubicBezTo>
                    <a:cubicBezTo>
                      <a:pt x="3449" y="666"/>
                      <a:pt x="2830" y="0"/>
                      <a:pt x="195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7"/>
              <p:cNvSpPr/>
              <p:nvPr/>
            </p:nvSpPr>
            <p:spPr>
              <a:xfrm>
                <a:off x="8812168" y="5166993"/>
                <a:ext cx="68076" cy="65735"/>
              </a:xfrm>
              <a:custGeom>
                <a:avLst/>
                <a:gdLst/>
                <a:ahLst/>
                <a:cxnLst/>
                <a:rect l="l" t="t" r="r" b="b"/>
                <a:pathLst>
                  <a:path w="2094" h="2022" extrusionOk="0">
                    <a:moveTo>
                      <a:pt x="1215" y="0"/>
                    </a:moveTo>
                    <a:cubicBezTo>
                      <a:pt x="666" y="0"/>
                      <a:pt x="168" y="451"/>
                      <a:pt x="96" y="1022"/>
                    </a:cubicBezTo>
                    <a:cubicBezTo>
                      <a:pt x="0" y="1570"/>
                      <a:pt x="358" y="2021"/>
                      <a:pt x="882" y="2021"/>
                    </a:cubicBezTo>
                    <a:cubicBezTo>
                      <a:pt x="1405" y="2021"/>
                      <a:pt x="1928" y="1570"/>
                      <a:pt x="1999" y="1022"/>
                    </a:cubicBezTo>
                    <a:cubicBezTo>
                      <a:pt x="2094" y="451"/>
                      <a:pt x="1738" y="0"/>
                      <a:pt x="121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7"/>
              <p:cNvSpPr/>
              <p:nvPr/>
            </p:nvSpPr>
            <p:spPr>
              <a:xfrm>
                <a:off x="8427799" y="5214133"/>
                <a:ext cx="50293" cy="37972"/>
              </a:xfrm>
              <a:custGeom>
                <a:avLst/>
                <a:gdLst/>
                <a:ahLst/>
                <a:cxnLst/>
                <a:rect l="l" t="t" r="r" b="b"/>
                <a:pathLst>
                  <a:path w="1547" h="1168" extrusionOk="0">
                    <a:moveTo>
                      <a:pt x="880" y="0"/>
                    </a:moveTo>
                    <a:cubicBezTo>
                      <a:pt x="477" y="0"/>
                      <a:pt x="119" y="263"/>
                      <a:pt x="49" y="571"/>
                    </a:cubicBezTo>
                    <a:cubicBezTo>
                      <a:pt x="1" y="904"/>
                      <a:pt x="286" y="1167"/>
                      <a:pt x="690" y="1167"/>
                    </a:cubicBezTo>
                    <a:cubicBezTo>
                      <a:pt x="1095" y="1167"/>
                      <a:pt x="1451" y="904"/>
                      <a:pt x="1499" y="571"/>
                    </a:cubicBezTo>
                    <a:cubicBezTo>
                      <a:pt x="1546" y="263"/>
                      <a:pt x="1261" y="0"/>
                      <a:pt x="88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7"/>
              <p:cNvSpPr/>
              <p:nvPr/>
            </p:nvSpPr>
            <p:spPr>
              <a:xfrm>
                <a:off x="8122300" y="5241962"/>
                <a:ext cx="89728" cy="75846"/>
              </a:xfrm>
              <a:custGeom>
                <a:avLst/>
                <a:gdLst/>
                <a:ahLst/>
                <a:cxnLst/>
                <a:rect l="l" t="t" r="r" b="b"/>
                <a:pathLst>
                  <a:path w="2760" h="2333" extrusionOk="0">
                    <a:moveTo>
                      <a:pt x="1570" y="1"/>
                    </a:moveTo>
                    <a:cubicBezTo>
                      <a:pt x="857" y="1"/>
                      <a:pt x="190" y="524"/>
                      <a:pt x="95" y="1167"/>
                    </a:cubicBezTo>
                    <a:cubicBezTo>
                      <a:pt x="0" y="1809"/>
                      <a:pt x="476" y="2332"/>
                      <a:pt x="1190" y="2332"/>
                    </a:cubicBezTo>
                    <a:cubicBezTo>
                      <a:pt x="1903" y="2332"/>
                      <a:pt x="2547" y="1809"/>
                      <a:pt x="2665" y="1167"/>
                    </a:cubicBezTo>
                    <a:cubicBezTo>
                      <a:pt x="2760" y="524"/>
                      <a:pt x="2261" y="1"/>
                      <a:pt x="157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7"/>
              <p:cNvSpPr/>
              <p:nvPr/>
            </p:nvSpPr>
            <p:spPr>
              <a:xfrm>
                <a:off x="7978442" y="5039358"/>
                <a:ext cx="119117" cy="108291"/>
              </a:xfrm>
              <a:custGeom>
                <a:avLst/>
                <a:gdLst/>
                <a:ahLst/>
                <a:cxnLst/>
                <a:rect l="l" t="t" r="r" b="b"/>
                <a:pathLst>
                  <a:path w="3664" h="3331" extrusionOk="0">
                    <a:moveTo>
                      <a:pt x="2094" y="0"/>
                    </a:moveTo>
                    <a:cubicBezTo>
                      <a:pt x="1167" y="0"/>
                      <a:pt x="286" y="761"/>
                      <a:pt x="143" y="1665"/>
                    </a:cubicBezTo>
                    <a:cubicBezTo>
                      <a:pt x="0" y="2594"/>
                      <a:pt x="644" y="3331"/>
                      <a:pt x="1570" y="3331"/>
                    </a:cubicBezTo>
                    <a:cubicBezTo>
                      <a:pt x="2499" y="3331"/>
                      <a:pt x="3356" y="2594"/>
                      <a:pt x="3498" y="1665"/>
                    </a:cubicBezTo>
                    <a:cubicBezTo>
                      <a:pt x="3664" y="761"/>
                      <a:pt x="3022" y="0"/>
                      <a:pt x="209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7"/>
              <p:cNvSpPr/>
              <p:nvPr/>
            </p:nvSpPr>
            <p:spPr>
              <a:xfrm>
                <a:off x="7988520" y="5388193"/>
                <a:ext cx="45644" cy="42523"/>
              </a:xfrm>
              <a:custGeom>
                <a:avLst/>
                <a:gdLst/>
                <a:ahLst/>
                <a:cxnLst/>
                <a:rect l="l" t="t" r="r" b="b"/>
                <a:pathLst>
                  <a:path w="1404" h="1308" extrusionOk="0">
                    <a:moveTo>
                      <a:pt x="809" y="0"/>
                    </a:moveTo>
                    <a:cubicBezTo>
                      <a:pt x="452" y="0"/>
                      <a:pt x="118" y="308"/>
                      <a:pt x="48" y="666"/>
                    </a:cubicBezTo>
                    <a:cubicBezTo>
                      <a:pt x="0" y="1022"/>
                      <a:pt x="238" y="1307"/>
                      <a:pt x="594" y="1307"/>
                    </a:cubicBezTo>
                    <a:cubicBezTo>
                      <a:pt x="952" y="1307"/>
                      <a:pt x="1285" y="1022"/>
                      <a:pt x="1333" y="666"/>
                    </a:cubicBezTo>
                    <a:cubicBezTo>
                      <a:pt x="1403" y="308"/>
                      <a:pt x="1142" y="0"/>
                      <a:pt x="80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7"/>
              <p:cNvSpPr/>
              <p:nvPr/>
            </p:nvSpPr>
            <p:spPr>
              <a:xfrm>
                <a:off x="7597162" y="5482538"/>
                <a:ext cx="67296" cy="57250"/>
              </a:xfrm>
              <a:custGeom>
                <a:avLst/>
                <a:gdLst/>
                <a:ahLst/>
                <a:cxnLst/>
                <a:rect l="l" t="t" r="r" b="b"/>
                <a:pathLst>
                  <a:path w="2070" h="1761" extrusionOk="0">
                    <a:moveTo>
                      <a:pt x="1166" y="0"/>
                    </a:moveTo>
                    <a:cubicBezTo>
                      <a:pt x="642" y="0"/>
                      <a:pt x="144" y="404"/>
                      <a:pt x="71" y="880"/>
                    </a:cubicBezTo>
                    <a:cubicBezTo>
                      <a:pt x="1" y="1355"/>
                      <a:pt x="357" y="1761"/>
                      <a:pt x="880" y="1761"/>
                    </a:cubicBezTo>
                    <a:cubicBezTo>
                      <a:pt x="1428" y="1761"/>
                      <a:pt x="1904" y="1355"/>
                      <a:pt x="1999" y="880"/>
                    </a:cubicBezTo>
                    <a:cubicBezTo>
                      <a:pt x="2070" y="404"/>
                      <a:pt x="1689" y="0"/>
                      <a:pt x="116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7"/>
              <p:cNvSpPr/>
              <p:nvPr/>
            </p:nvSpPr>
            <p:spPr>
              <a:xfrm>
                <a:off x="8653648" y="5468623"/>
                <a:ext cx="79649" cy="75813"/>
              </a:xfrm>
              <a:custGeom>
                <a:avLst/>
                <a:gdLst/>
                <a:ahLst/>
                <a:cxnLst/>
                <a:rect l="l" t="t" r="r" b="b"/>
                <a:pathLst>
                  <a:path w="2450" h="2332" extrusionOk="0">
                    <a:moveTo>
                      <a:pt x="1403" y="0"/>
                    </a:moveTo>
                    <a:cubicBezTo>
                      <a:pt x="785" y="0"/>
                      <a:pt x="214" y="523"/>
                      <a:pt x="96" y="1165"/>
                    </a:cubicBezTo>
                    <a:cubicBezTo>
                      <a:pt x="0" y="1808"/>
                      <a:pt x="429" y="2331"/>
                      <a:pt x="1047" y="2331"/>
                    </a:cubicBezTo>
                    <a:cubicBezTo>
                      <a:pt x="1666" y="2331"/>
                      <a:pt x="2237" y="1808"/>
                      <a:pt x="2355" y="1165"/>
                    </a:cubicBezTo>
                    <a:cubicBezTo>
                      <a:pt x="2450" y="523"/>
                      <a:pt x="2022" y="0"/>
                      <a:pt x="1403"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7"/>
              <p:cNvSpPr/>
              <p:nvPr/>
            </p:nvSpPr>
            <p:spPr>
              <a:xfrm>
                <a:off x="7126153" y="4218799"/>
                <a:ext cx="57250" cy="51821"/>
              </a:xfrm>
              <a:custGeom>
                <a:avLst/>
                <a:gdLst/>
                <a:ahLst/>
                <a:cxnLst/>
                <a:rect l="l" t="t" r="r" b="b"/>
                <a:pathLst>
                  <a:path w="1761" h="1594" extrusionOk="0">
                    <a:moveTo>
                      <a:pt x="999" y="0"/>
                    </a:moveTo>
                    <a:cubicBezTo>
                      <a:pt x="571" y="0"/>
                      <a:pt x="143" y="356"/>
                      <a:pt x="73" y="809"/>
                    </a:cubicBezTo>
                    <a:cubicBezTo>
                      <a:pt x="0" y="1237"/>
                      <a:pt x="310" y="1593"/>
                      <a:pt x="761" y="1593"/>
                    </a:cubicBezTo>
                    <a:cubicBezTo>
                      <a:pt x="1190" y="1593"/>
                      <a:pt x="1618" y="1237"/>
                      <a:pt x="1690" y="809"/>
                    </a:cubicBezTo>
                    <a:cubicBezTo>
                      <a:pt x="1761" y="356"/>
                      <a:pt x="1452" y="0"/>
                      <a:pt x="99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7"/>
              <p:cNvSpPr/>
              <p:nvPr/>
            </p:nvSpPr>
            <p:spPr>
              <a:xfrm>
                <a:off x="7998533" y="4105891"/>
                <a:ext cx="56535" cy="51821"/>
              </a:xfrm>
              <a:custGeom>
                <a:avLst/>
                <a:gdLst/>
                <a:ahLst/>
                <a:cxnLst/>
                <a:rect l="l" t="t" r="r" b="b"/>
                <a:pathLst>
                  <a:path w="1739" h="1594" extrusionOk="0">
                    <a:moveTo>
                      <a:pt x="1000" y="0"/>
                    </a:moveTo>
                    <a:cubicBezTo>
                      <a:pt x="549" y="0"/>
                      <a:pt x="121" y="356"/>
                      <a:pt x="73" y="784"/>
                    </a:cubicBezTo>
                    <a:cubicBezTo>
                      <a:pt x="1" y="1237"/>
                      <a:pt x="286" y="1593"/>
                      <a:pt x="739" y="1593"/>
                    </a:cubicBezTo>
                    <a:cubicBezTo>
                      <a:pt x="1167" y="1593"/>
                      <a:pt x="1596" y="1237"/>
                      <a:pt x="1666" y="784"/>
                    </a:cubicBezTo>
                    <a:cubicBezTo>
                      <a:pt x="1738" y="356"/>
                      <a:pt x="1428" y="0"/>
                      <a:pt x="100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7"/>
              <p:cNvSpPr/>
              <p:nvPr/>
            </p:nvSpPr>
            <p:spPr>
              <a:xfrm>
                <a:off x="5599438" y="4780284"/>
                <a:ext cx="72725" cy="61086"/>
              </a:xfrm>
              <a:custGeom>
                <a:avLst/>
                <a:gdLst/>
                <a:ahLst/>
                <a:cxnLst/>
                <a:rect l="l" t="t" r="r" b="b"/>
                <a:pathLst>
                  <a:path w="2237" h="1879" extrusionOk="0">
                    <a:moveTo>
                      <a:pt x="1263" y="1"/>
                    </a:moveTo>
                    <a:cubicBezTo>
                      <a:pt x="692" y="1"/>
                      <a:pt x="168" y="429"/>
                      <a:pt x="73" y="927"/>
                    </a:cubicBezTo>
                    <a:cubicBezTo>
                      <a:pt x="1" y="1451"/>
                      <a:pt x="406" y="1879"/>
                      <a:pt x="977" y="1879"/>
                    </a:cubicBezTo>
                    <a:cubicBezTo>
                      <a:pt x="1548" y="1879"/>
                      <a:pt x="2071" y="1451"/>
                      <a:pt x="2167" y="927"/>
                    </a:cubicBezTo>
                    <a:cubicBezTo>
                      <a:pt x="2237" y="429"/>
                      <a:pt x="1856" y="1"/>
                      <a:pt x="1263"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7"/>
              <p:cNvSpPr/>
              <p:nvPr/>
            </p:nvSpPr>
            <p:spPr>
              <a:xfrm>
                <a:off x="3433182" y="4719164"/>
                <a:ext cx="62647" cy="61151"/>
              </a:xfrm>
              <a:custGeom>
                <a:avLst/>
                <a:gdLst/>
                <a:ahLst/>
                <a:cxnLst/>
                <a:rect l="l" t="t" r="r" b="b"/>
                <a:pathLst>
                  <a:path w="1927" h="1881" extrusionOk="0">
                    <a:moveTo>
                      <a:pt x="1117" y="0"/>
                    </a:moveTo>
                    <a:cubicBezTo>
                      <a:pt x="619" y="0"/>
                      <a:pt x="166" y="406"/>
                      <a:pt x="71" y="929"/>
                    </a:cubicBezTo>
                    <a:cubicBezTo>
                      <a:pt x="0" y="1452"/>
                      <a:pt x="333" y="1881"/>
                      <a:pt x="809" y="1881"/>
                    </a:cubicBezTo>
                    <a:cubicBezTo>
                      <a:pt x="1285" y="1881"/>
                      <a:pt x="1761" y="1452"/>
                      <a:pt x="1831" y="929"/>
                    </a:cubicBezTo>
                    <a:cubicBezTo>
                      <a:pt x="1926" y="406"/>
                      <a:pt x="1593" y="0"/>
                      <a:pt x="111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7"/>
              <p:cNvSpPr/>
              <p:nvPr/>
            </p:nvSpPr>
            <p:spPr>
              <a:xfrm>
                <a:off x="2332579" y="4473224"/>
                <a:ext cx="67361" cy="57250"/>
              </a:xfrm>
              <a:custGeom>
                <a:avLst/>
                <a:gdLst/>
                <a:ahLst/>
                <a:cxnLst/>
                <a:rect l="l" t="t" r="r" b="b"/>
                <a:pathLst>
                  <a:path w="2072" h="1761" extrusionOk="0">
                    <a:moveTo>
                      <a:pt x="1168" y="0"/>
                    </a:moveTo>
                    <a:cubicBezTo>
                      <a:pt x="644" y="0"/>
                      <a:pt x="144" y="406"/>
                      <a:pt x="73" y="881"/>
                    </a:cubicBezTo>
                    <a:cubicBezTo>
                      <a:pt x="1" y="1357"/>
                      <a:pt x="359" y="1761"/>
                      <a:pt x="882" y="1761"/>
                    </a:cubicBezTo>
                    <a:cubicBezTo>
                      <a:pt x="1428" y="1761"/>
                      <a:pt x="1904" y="1357"/>
                      <a:pt x="1999" y="881"/>
                    </a:cubicBezTo>
                    <a:cubicBezTo>
                      <a:pt x="2072" y="406"/>
                      <a:pt x="1691" y="0"/>
                      <a:pt x="116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7"/>
              <p:cNvSpPr/>
              <p:nvPr/>
            </p:nvSpPr>
            <p:spPr>
              <a:xfrm>
                <a:off x="1708480" y="4515780"/>
                <a:ext cx="44896" cy="37907"/>
              </a:xfrm>
              <a:custGeom>
                <a:avLst/>
                <a:gdLst/>
                <a:ahLst/>
                <a:cxnLst/>
                <a:rect l="l" t="t" r="r" b="b"/>
                <a:pathLst>
                  <a:path w="1381" h="1166" extrusionOk="0">
                    <a:moveTo>
                      <a:pt x="785" y="1"/>
                    </a:moveTo>
                    <a:cubicBezTo>
                      <a:pt x="429" y="1"/>
                      <a:pt x="96" y="261"/>
                      <a:pt x="48" y="594"/>
                    </a:cubicBezTo>
                    <a:cubicBezTo>
                      <a:pt x="1" y="905"/>
                      <a:pt x="239" y="1165"/>
                      <a:pt x="594" y="1165"/>
                    </a:cubicBezTo>
                    <a:cubicBezTo>
                      <a:pt x="952" y="1165"/>
                      <a:pt x="1285" y="905"/>
                      <a:pt x="1333" y="594"/>
                    </a:cubicBezTo>
                    <a:cubicBezTo>
                      <a:pt x="1380" y="261"/>
                      <a:pt x="1143" y="1"/>
                      <a:pt x="78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7"/>
              <p:cNvSpPr/>
              <p:nvPr/>
            </p:nvSpPr>
            <p:spPr>
              <a:xfrm>
                <a:off x="586258" y="4275237"/>
                <a:ext cx="89728" cy="75813"/>
              </a:xfrm>
              <a:custGeom>
                <a:avLst/>
                <a:gdLst/>
                <a:ahLst/>
                <a:cxnLst/>
                <a:rect l="l" t="t" r="r" b="b"/>
                <a:pathLst>
                  <a:path w="2760" h="2332" extrusionOk="0">
                    <a:moveTo>
                      <a:pt x="1570" y="0"/>
                    </a:moveTo>
                    <a:cubicBezTo>
                      <a:pt x="857" y="0"/>
                      <a:pt x="190" y="523"/>
                      <a:pt x="95" y="1167"/>
                    </a:cubicBezTo>
                    <a:cubicBezTo>
                      <a:pt x="0" y="1808"/>
                      <a:pt x="501" y="2331"/>
                      <a:pt x="1190" y="2331"/>
                    </a:cubicBezTo>
                    <a:cubicBezTo>
                      <a:pt x="1903" y="2331"/>
                      <a:pt x="2569" y="1808"/>
                      <a:pt x="2665" y="1167"/>
                    </a:cubicBezTo>
                    <a:cubicBezTo>
                      <a:pt x="2760" y="523"/>
                      <a:pt x="2284" y="0"/>
                      <a:pt x="157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7"/>
              <p:cNvSpPr/>
              <p:nvPr/>
            </p:nvSpPr>
            <p:spPr>
              <a:xfrm>
                <a:off x="157025" y="4803496"/>
                <a:ext cx="51106" cy="47172"/>
              </a:xfrm>
              <a:custGeom>
                <a:avLst/>
                <a:gdLst/>
                <a:ahLst/>
                <a:cxnLst/>
                <a:rect l="l" t="t" r="r" b="b"/>
                <a:pathLst>
                  <a:path w="1572" h="1451" extrusionOk="0">
                    <a:moveTo>
                      <a:pt x="905" y="0"/>
                    </a:moveTo>
                    <a:cubicBezTo>
                      <a:pt x="500" y="0"/>
                      <a:pt x="119" y="333"/>
                      <a:pt x="71" y="737"/>
                    </a:cubicBezTo>
                    <a:cubicBezTo>
                      <a:pt x="1" y="1142"/>
                      <a:pt x="262" y="1450"/>
                      <a:pt x="667" y="1450"/>
                    </a:cubicBezTo>
                    <a:cubicBezTo>
                      <a:pt x="1071" y="1450"/>
                      <a:pt x="1451" y="1142"/>
                      <a:pt x="1499" y="737"/>
                    </a:cubicBezTo>
                    <a:cubicBezTo>
                      <a:pt x="1571" y="333"/>
                      <a:pt x="1308" y="0"/>
                      <a:pt x="90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7"/>
              <p:cNvSpPr/>
              <p:nvPr/>
            </p:nvSpPr>
            <p:spPr>
              <a:xfrm>
                <a:off x="5250115" y="4665035"/>
                <a:ext cx="138850" cy="92328"/>
              </a:xfrm>
              <a:custGeom>
                <a:avLst/>
                <a:gdLst/>
                <a:ahLst/>
                <a:cxnLst/>
                <a:rect l="l" t="t" r="r" b="b"/>
                <a:pathLst>
                  <a:path w="4271" h="2840" extrusionOk="0">
                    <a:moveTo>
                      <a:pt x="2412" y="0"/>
                    </a:moveTo>
                    <a:cubicBezTo>
                      <a:pt x="1119" y="0"/>
                      <a:pt x="1" y="1972"/>
                      <a:pt x="707" y="2642"/>
                    </a:cubicBezTo>
                    <a:cubicBezTo>
                      <a:pt x="852" y="2779"/>
                      <a:pt x="1048" y="2840"/>
                      <a:pt x="1269" y="2840"/>
                    </a:cubicBezTo>
                    <a:cubicBezTo>
                      <a:pt x="2421" y="2840"/>
                      <a:pt x="4270" y="1204"/>
                      <a:pt x="3371" y="405"/>
                    </a:cubicBezTo>
                    <a:cubicBezTo>
                      <a:pt x="3057" y="119"/>
                      <a:pt x="2729" y="0"/>
                      <a:pt x="2412"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7"/>
              <p:cNvSpPr/>
              <p:nvPr/>
            </p:nvSpPr>
            <p:spPr>
              <a:xfrm>
                <a:off x="6150942" y="4164702"/>
                <a:ext cx="132056" cy="100879"/>
              </a:xfrm>
              <a:custGeom>
                <a:avLst/>
                <a:gdLst/>
                <a:ahLst/>
                <a:cxnLst/>
                <a:rect l="l" t="t" r="r" b="b"/>
                <a:pathLst>
                  <a:path w="4062" h="3103" extrusionOk="0">
                    <a:moveTo>
                      <a:pt x="2157" y="0"/>
                    </a:moveTo>
                    <a:cubicBezTo>
                      <a:pt x="683" y="0"/>
                      <a:pt x="1" y="2524"/>
                      <a:pt x="951" y="3019"/>
                    </a:cubicBezTo>
                    <a:cubicBezTo>
                      <a:pt x="1056" y="3076"/>
                      <a:pt x="1170" y="3102"/>
                      <a:pt x="1290" y="3102"/>
                    </a:cubicBezTo>
                    <a:cubicBezTo>
                      <a:pt x="2423" y="3102"/>
                      <a:pt x="4061" y="770"/>
                      <a:pt x="2877" y="189"/>
                    </a:cubicBezTo>
                    <a:cubicBezTo>
                      <a:pt x="2621" y="58"/>
                      <a:pt x="2380" y="0"/>
                      <a:pt x="215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7"/>
              <p:cNvSpPr/>
              <p:nvPr/>
            </p:nvSpPr>
            <p:spPr>
              <a:xfrm>
                <a:off x="7314582" y="3692653"/>
                <a:ext cx="135567" cy="97855"/>
              </a:xfrm>
              <a:custGeom>
                <a:avLst/>
                <a:gdLst/>
                <a:ahLst/>
                <a:cxnLst/>
                <a:rect l="l" t="t" r="r" b="b"/>
                <a:pathLst>
                  <a:path w="4170" h="3010" extrusionOk="0">
                    <a:moveTo>
                      <a:pt x="2274" y="0"/>
                    </a:moveTo>
                    <a:cubicBezTo>
                      <a:pt x="881" y="0"/>
                      <a:pt x="1" y="2305"/>
                      <a:pt x="842" y="2885"/>
                    </a:cubicBezTo>
                    <a:cubicBezTo>
                      <a:pt x="966" y="2971"/>
                      <a:pt x="1110" y="3010"/>
                      <a:pt x="1266" y="3010"/>
                    </a:cubicBezTo>
                    <a:cubicBezTo>
                      <a:pt x="2403" y="3010"/>
                      <a:pt x="4169" y="959"/>
                      <a:pt x="3102" y="268"/>
                    </a:cubicBezTo>
                    <a:cubicBezTo>
                      <a:pt x="2813" y="81"/>
                      <a:pt x="2535" y="0"/>
                      <a:pt x="227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7"/>
              <p:cNvSpPr/>
              <p:nvPr/>
            </p:nvSpPr>
            <p:spPr>
              <a:xfrm>
                <a:off x="8182151" y="3760014"/>
                <a:ext cx="130235" cy="76073"/>
              </a:xfrm>
              <a:custGeom>
                <a:avLst/>
                <a:gdLst/>
                <a:ahLst/>
                <a:cxnLst/>
                <a:rect l="l" t="t" r="r" b="b"/>
                <a:pathLst>
                  <a:path w="4006" h="2340" extrusionOk="0">
                    <a:moveTo>
                      <a:pt x="2372" y="1"/>
                    </a:moveTo>
                    <a:cubicBezTo>
                      <a:pt x="1271" y="1"/>
                      <a:pt x="1" y="986"/>
                      <a:pt x="253" y="1742"/>
                    </a:cubicBezTo>
                    <a:cubicBezTo>
                      <a:pt x="383" y="2157"/>
                      <a:pt x="937" y="2340"/>
                      <a:pt x="1568" y="2340"/>
                    </a:cubicBezTo>
                    <a:cubicBezTo>
                      <a:pt x="2671" y="2340"/>
                      <a:pt x="4006" y="1781"/>
                      <a:pt x="3703" y="933"/>
                    </a:cubicBezTo>
                    <a:cubicBezTo>
                      <a:pt x="3453" y="258"/>
                      <a:pt x="2935" y="1"/>
                      <a:pt x="2372"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7"/>
              <p:cNvSpPr/>
              <p:nvPr/>
            </p:nvSpPr>
            <p:spPr>
              <a:xfrm>
                <a:off x="5974119" y="4359406"/>
                <a:ext cx="112842" cy="83388"/>
              </a:xfrm>
              <a:custGeom>
                <a:avLst/>
                <a:gdLst/>
                <a:ahLst/>
                <a:cxnLst/>
                <a:rect l="l" t="t" r="r" b="b"/>
                <a:pathLst>
                  <a:path w="3471" h="2565" extrusionOk="0">
                    <a:moveTo>
                      <a:pt x="1875" y="1"/>
                    </a:moveTo>
                    <a:cubicBezTo>
                      <a:pt x="670" y="1"/>
                      <a:pt x="0" y="2011"/>
                      <a:pt x="751" y="2479"/>
                    </a:cubicBezTo>
                    <a:cubicBezTo>
                      <a:pt x="846" y="2538"/>
                      <a:pt x="953" y="2564"/>
                      <a:pt x="1067" y="2564"/>
                    </a:cubicBezTo>
                    <a:cubicBezTo>
                      <a:pt x="2016" y="2564"/>
                      <a:pt x="3471" y="725"/>
                      <a:pt x="2536" y="195"/>
                    </a:cubicBezTo>
                    <a:cubicBezTo>
                      <a:pt x="2303" y="60"/>
                      <a:pt x="2081" y="1"/>
                      <a:pt x="187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7"/>
              <p:cNvSpPr/>
              <p:nvPr/>
            </p:nvSpPr>
            <p:spPr>
              <a:xfrm>
                <a:off x="6844094" y="3891778"/>
                <a:ext cx="112127" cy="83128"/>
              </a:xfrm>
              <a:custGeom>
                <a:avLst/>
                <a:gdLst/>
                <a:ahLst/>
                <a:cxnLst/>
                <a:rect l="l" t="t" r="r" b="b"/>
                <a:pathLst>
                  <a:path w="3449" h="2557" extrusionOk="0">
                    <a:moveTo>
                      <a:pt x="1869" y="0"/>
                    </a:moveTo>
                    <a:cubicBezTo>
                      <a:pt x="661" y="0"/>
                      <a:pt x="0" y="2021"/>
                      <a:pt x="755" y="2470"/>
                    </a:cubicBezTo>
                    <a:cubicBezTo>
                      <a:pt x="851" y="2529"/>
                      <a:pt x="958" y="2556"/>
                      <a:pt x="1073" y="2556"/>
                    </a:cubicBezTo>
                    <a:cubicBezTo>
                      <a:pt x="2018" y="2556"/>
                      <a:pt x="3449" y="737"/>
                      <a:pt x="2516" y="186"/>
                    </a:cubicBezTo>
                    <a:cubicBezTo>
                      <a:pt x="2288" y="57"/>
                      <a:pt x="2071" y="0"/>
                      <a:pt x="186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7"/>
              <p:cNvSpPr/>
              <p:nvPr/>
            </p:nvSpPr>
            <p:spPr>
              <a:xfrm>
                <a:off x="7902530" y="3693823"/>
                <a:ext cx="111217" cy="64630"/>
              </a:xfrm>
              <a:custGeom>
                <a:avLst/>
                <a:gdLst/>
                <a:ahLst/>
                <a:cxnLst/>
                <a:rect l="l" t="t" r="r" b="b"/>
                <a:pathLst>
                  <a:path w="3421" h="1988" extrusionOk="0">
                    <a:moveTo>
                      <a:pt x="2034" y="0"/>
                    </a:moveTo>
                    <a:cubicBezTo>
                      <a:pt x="1091" y="0"/>
                      <a:pt x="1" y="897"/>
                      <a:pt x="242" y="1542"/>
                    </a:cubicBezTo>
                    <a:cubicBezTo>
                      <a:pt x="362" y="1853"/>
                      <a:pt x="776" y="1987"/>
                      <a:pt x="1257" y="1987"/>
                    </a:cubicBezTo>
                    <a:cubicBezTo>
                      <a:pt x="2209" y="1987"/>
                      <a:pt x="3421" y="1460"/>
                      <a:pt x="3121" y="733"/>
                    </a:cubicBezTo>
                    <a:cubicBezTo>
                      <a:pt x="2899" y="203"/>
                      <a:pt x="2483" y="0"/>
                      <a:pt x="203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7"/>
              <p:cNvSpPr/>
              <p:nvPr/>
            </p:nvSpPr>
            <p:spPr>
              <a:xfrm>
                <a:off x="5549502" y="4625470"/>
                <a:ext cx="75196" cy="52016"/>
              </a:xfrm>
              <a:custGeom>
                <a:avLst/>
                <a:gdLst/>
                <a:ahLst/>
                <a:cxnLst/>
                <a:rect l="l" t="t" r="r" b="b"/>
                <a:pathLst>
                  <a:path w="2313" h="1600" extrusionOk="0">
                    <a:moveTo>
                      <a:pt x="1224" y="0"/>
                    </a:moveTo>
                    <a:cubicBezTo>
                      <a:pt x="580" y="0"/>
                      <a:pt x="1" y="788"/>
                      <a:pt x="347" y="1337"/>
                    </a:cubicBezTo>
                    <a:cubicBezTo>
                      <a:pt x="467" y="1523"/>
                      <a:pt x="644" y="1599"/>
                      <a:pt x="837" y="1599"/>
                    </a:cubicBezTo>
                    <a:cubicBezTo>
                      <a:pt x="1484" y="1599"/>
                      <a:pt x="2313" y="737"/>
                      <a:pt x="1799" y="243"/>
                    </a:cubicBezTo>
                    <a:cubicBezTo>
                      <a:pt x="1618" y="72"/>
                      <a:pt x="1418" y="0"/>
                      <a:pt x="122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7"/>
              <p:cNvSpPr/>
              <p:nvPr/>
            </p:nvSpPr>
            <p:spPr>
              <a:xfrm>
                <a:off x="6019926" y="4042918"/>
                <a:ext cx="75098" cy="52244"/>
              </a:xfrm>
              <a:custGeom>
                <a:avLst/>
                <a:gdLst/>
                <a:ahLst/>
                <a:cxnLst/>
                <a:rect l="l" t="t" r="r" b="b"/>
                <a:pathLst>
                  <a:path w="2310" h="1607" extrusionOk="0">
                    <a:moveTo>
                      <a:pt x="1206" y="1"/>
                    </a:moveTo>
                    <a:cubicBezTo>
                      <a:pt x="551" y="1"/>
                      <a:pt x="0" y="828"/>
                      <a:pt x="389" y="1366"/>
                    </a:cubicBezTo>
                    <a:cubicBezTo>
                      <a:pt x="513" y="1536"/>
                      <a:pt x="680" y="1607"/>
                      <a:pt x="860" y="1607"/>
                    </a:cubicBezTo>
                    <a:cubicBezTo>
                      <a:pt x="1508" y="1607"/>
                      <a:pt x="2310" y="689"/>
                      <a:pt x="1769" y="224"/>
                    </a:cubicBezTo>
                    <a:cubicBezTo>
                      <a:pt x="1585" y="67"/>
                      <a:pt x="1392" y="1"/>
                      <a:pt x="120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7"/>
              <p:cNvSpPr/>
              <p:nvPr/>
            </p:nvSpPr>
            <p:spPr>
              <a:xfrm>
                <a:off x="5173814" y="4602713"/>
                <a:ext cx="66060" cy="48147"/>
              </a:xfrm>
              <a:custGeom>
                <a:avLst/>
                <a:gdLst/>
                <a:ahLst/>
                <a:cxnLst/>
                <a:rect l="l" t="t" r="r" b="b"/>
                <a:pathLst>
                  <a:path w="2032" h="1481" extrusionOk="0">
                    <a:moveTo>
                      <a:pt x="1047" y="0"/>
                    </a:moveTo>
                    <a:cubicBezTo>
                      <a:pt x="399" y="0"/>
                      <a:pt x="0" y="926"/>
                      <a:pt x="461" y="1346"/>
                    </a:cubicBezTo>
                    <a:cubicBezTo>
                      <a:pt x="567" y="1440"/>
                      <a:pt x="684" y="1481"/>
                      <a:pt x="803" y="1481"/>
                    </a:cubicBezTo>
                    <a:cubicBezTo>
                      <a:pt x="1401" y="1481"/>
                      <a:pt x="2032" y="447"/>
                      <a:pt x="1436" y="109"/>
                    </a:cubicBezTo>
                    <a:cubicBezTo>
                      <a:pt x="1300" y="33"/>
                      <a:pt x="1169" y="0"/>
                      <a:pt x="104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7"/>
              <p:cNvSpPr/>
              <p:nvPr/>
            </p:nvSpPr>
            <p:spPr>
              <a:xfrm>
                <a:off x="6282479" y="3991129"/>
                <a:ext cx="66028" cy="46782"/>
              </a:xfrm>
              <a:custGeom>
                <a:avLst/>
                <a:gdLst/>
                <a:ahLst/>
                <a:cxnLst/>
                <a:rect l="l" t="t" r="r" b="b"/>
                <a:pathLst>
                  <a:path w="2031" h="1439" extrusionOk="0">
                    <a:moveTo>
                      <a:pt x="1060" y="1"/>
                    </a:moveTo>
                    <a:cubicBezTo>
                      <a:pt x="478" y="1"/>
                      <a:pt x="1" y="773"/>
                      <a:pt x="378" y="1246"/>
                    </a:cubicBezTo>
                    <a:cubicBezTo>
                      <a:pt x="485" y="1382"/>
                      <a:pt x="622" y="1439"/>
                      <a:pt x="768" y="1439"/>
                    </a:cubicBezTo>
                    <a:cubicBezTo>
                      <a:pt x="1336" y="1439"/>
                      <a:pt x="2031" y="573"/>
                      <a:pt x="1520" y="175"/>
                    </a:cubicBezTo>
                    <a:cubicBezTo>
                      <a:pt x="1368" y="53"/>
                      <a:pt x="1211" y="1"/>
                      <a:pt x="106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7"/>
              <p:cNvSpPr/>
              <p:nvPr/>
            </p:nvSpPr>
            <p:spPr>
              <a:xfrm>
                <a:off x="7334056" y="3548340"/>
                <a:ext cx="66288" cy="46392"/>
              </a:xfrm>
              <a:custGeom>
                <a:avLst/>
                <a:gdLst/>
                <a:ahLst/>
                <a:cxnLst/>
                <a:rect l="l" t="t" r="r" b="b"/>
                <a:pathLst>
                  <a:path w="2039" h="1427" extrusionOk="0">
                    <a:moveTo>
                      <a:pt x="1079" y="1"/>
                    </a:moveTo>
                    <a:cubicBezTo>
                      <a:pt x="491" y="1"/>
                      <a:pt x="1" y="778"/>
                      <a:pt x="361" y="1234"/>
                    </a:cubicBezTo>
                    <a:cubicBezTo>
                      <a:pt x="473" y="1370"/>
                      <a:pt x="614" y="1427"/>
                      <a:pt x="763" y="1427"/>
                    </a:cubicBezTo>
                    <a:cubicBezTo>
                      <a:pt x="1344" y="1427"/>
                      <a:pt x="2039" y="561"/>
                      <a:pt x="1528" y="164"/>
                    </a:cubicBezTo>
                    <a:cubicBezTo>
                      <a:pt x="1380" y="50"/>
                      <a:pt x="1227" y="1"/>
                      <a:pt x="1079"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7"/>
              <p:cNvSpPr/>
              <p:nvPr/>
            </p:nvSpPr>
            <p:spPr>
              <a:xfrm>
                <a:off x="8357349" y="3637710"/>
                <a:ext cx="66125" cy="46359"/>
              </a:xfrm>
              <a:custGeom>
                <a:avLst/>
                <a:gdLst/>
                <a:ahLst/>
                <a:cxnLst/>
                <a:rect l="l" t="t" r="r" b="b"/>
                <a:pathLst>
                  <a:path w="2034" h="1426" extrusionOk="0">
                    <a:moveTo>
                      <a:pt x="1054" y="0"/>
                    </a:moveTo>
                    <a:cubicBezTo>
                      <a:pt x="466" y="0"/>
                      <a:pt x="0" y="769"/>
                      <a:pt x="360" y="1222"/>
                    </a:cubicBezTo>
                    <a:cubicBezTo>
                      <a:pt x="469" y="1366"/>
                      <a:pt x="612" y="1426"/>
                      <a:pt x="763" y="1426"/>
                    </a:cubicBezTo>
                    <a:cubicBezTo>
                      <a:pt x="1336" y="1426"/>
                      <a:pt x="2033" y="569"/>
                      <a:pt x="1525" y="175"/>
                    </a:cubicBezTo>
                    <a:cubicBezTo>
                      <a:pt x="1368" y="52"/>
                      <a:pt x="1206" y="0"/>
                      <a:pt x="105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7"/>
              <p:cNvSpPr/>
              <p:nvPr/>
            </p:nvSpPr>
            <p:spPr>
              <a:xfrm>
                <a:off x="6178804" y="4361389"/>
                <a:ext cx="50065" cy="34948"/>
              </a:xfrm>
              <a:custGeom>
                <a:avLst/>
                <a:gdLst/>
                <a:ahLst/>
                <a:cxnLst/>
                <a:rect l="l" t="t" r="r" b="b"/>
                <a:pathLst>
                  <a:path w="1540" h="1075" extrusionOk="0">
                    <a:moveTo>
                      <a:pt x="806" y="1"/>
                    </a:moveTo>
                    <a:cubicBezTo>
                      <a:pt x="360" y="1"/>
                      <a:pt x="1" y="579"/>
                      <a:pt x="285" y="918"/>
                    </a:cubicBezTo>
                    <a:cubicBezTo>
                      <a:pt x="370" y="1029"/>
                      <a:pt x="479" y="1075"/>
                      <a:pt x="595" y="1075"/>
                    </a:cubicBezTo>
                    <a:cubicBezTo>
                      <a:pt x="1026" y="1075"/>
                      <a:pt x="1539" y="435"/>
                      <a:pt x="1164" y="134"/>
                    </a:cubicBezTo>
                    <a:cubicBezTo>
                      <a:pt x="1045" y="40"/>
                      <a:pt x="923" y="1"/>
                      <a:pt x="80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7"/>
              <p:cNvSpPr/>
              <p:nvPr/>
            </p:nvSpPr>
            <p:spPr>
              <a:xfrm>
                <a:off x="6683851" y="4072925"/>
                <a:ext cx="50130" cy="34883"/>
              </a:xfrm>
              <a:custGeom>
                <a:avLst/>
                <a:gdLst/>
                <a:ahLst/>
                <a:cxnLst/>
                <a:rect l="l" t="t" r="r" b="b"/>
                <a:pathLst>
                  <a:path w="1542" h="1073" extrusionOk="0">
                    <a:moveTo>
                      <a:pt x="808" y="0"/>
                    </a:moveTo>
                    <a:cubicBezTo>
                      <a:pt x="361" y="0"/>
                      <a:pt x="1" y="579"/>
                      <a:pt x="283" y="919"/>
                    </a:cubicBezTo>
                    <a:cubicBezTo>
                      <a:pt x="367" y="1028"/>
                      <a:pt x="475" y="1073"/>
                      <a:pt x="589" y="1073"/>
                    </a:cubicBezTo>
                    <a:cubicBezTo>
                      <a:pt x="1022" y="1073"/>
                      <a:pt x="1541" y="416"/>
                      <a:pt x="1164" y="133"/>
                    </a:cubicBezTo>
                    <a:cubicBezTo>
                      <a:pt x="1046" y="40"/>
                      <a:pt x="924" y="0"/>
                      <a:pt x="80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7"/>
              <p:cNvSpPr/>
              <p:nvPr/>
            </p:nvSpPr>
            <p:spPr>
              <a:xfrm>
                <a:off x="7217507" y="3827765"/>
                <a:ext cx="50163" cy="35338"/>
              </a:xfrm>
              <a:custGeom>
                <a:avLst/>
                <a:gdLst/>
                <a:ahLst/>
                <a:cxnLst/>
                <a:rect l="l" t="t" r="r" b="b"/>
                <a:pathLst>
                  <a:path w="1543" h="1087" extrusionOk="0">
                    <a:moveTo>
                      <a:pt x="807" y="0"/>
                    </a:moveTo>
                    <a:cubicBezTo>
                      <a:pt x="361" y="0"/>
                      <a:pt x="1" y="583"/>
                      <a:pt x="283" y="943"/>
                    </a:cubicBezTo>
                    <a:cubicBezTo>
                      <a:pt x="365" y="1044"/>
                      <a:pt x="471" y="1086"/>
                      <a:pt x="582" y="1086"/>
                    </a:cubicBezTo>
                    <a:cubicBezTo>
                      <a:pt x="1016" y="1086"/>
                      <a:pt x="1543" y="437"/>
                      <a:pt x="1164" y="134"/>
                    </a:cubicBezTo>
                    <a:cubicBezTo>
                      <a:pt x="1046" y="40"/>
                      <a:pt x="924" y="0"/>
                      <a:pt x="80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7"/>
              <p:cNvSpPr/>
              <p:nvPr/>
            </p:nvSpPr>
            <p:spPr>
              <a:xfrm>
                <a:off x="8380724" y="3851725"/>
                <a:ext cx="50033" cy="34981"/>
              </a:xfrm>
              <a:custGeom>
                <a:avLst/>
                <a:gdLst/>
                <a:ahLst/>
                <a:cxnLst/>
                <a:rect l="l" t="t" r="r" b="b"/>
                <a:pathLst>
                  <a:path w="1539" h="1076" extrusionOk="0">
                    <a:moveTo>
                      <a:pt x="807" y="0"/>
                    </a:moveTo>
                    <a:cubicBezTo>
                      <a:pt x="361" y="0"/>
                      <a:pt x="0" y="580"/>
                      <a:pt x="282" y="919"/>
                    </a:cubicBezTo>
                    <a:cubicBezTo>
                      <a:pt x="368" y="1030"/>
                      <a:pt x="477" y="1075"/>
                      <a:pt x="593" y="1075"/>
                    </a:cubicBezTo>
                    <a:cubicBezTo>
                      <a:pt x="1025" y="1075"/>
                      <a:pt x="1539" y="434"/>
                      <a:pt x="1163" y="133"/>
                    </a:cubicBezTo>
                    <a:cubicBezTo>
                      <a:pt x="1045" y="40"/>
                      <a:pt x="923" y="0"/>
                      <a:pt x="80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84" name="Google Shape;284;p7"/>
          <p:cNvSpPr/>
          <p:nvPr/>
        </p:nvSpPr>
        <p:spPr>
          <a:xfrm rot="8901613">
            <a:off x="-486084" y="3416096"/>
            <a:ext cx="932366" cy="434494"/>
          </a:xfrm>
          <a:custGeom>
            <a:avLst/>
            <a:gdLst/>
            <a:ahLst/>
            <a:cxnLst/>
            <a:rect l="l" t="t" r="r" b="b"/>
            <a:pathLst>
              <a:path w="37293" h="17379" extrusionOk="0">
                <a:moveTo>
                  <a:pt x="18980" y="0"/>
                </a:moveTo>
                <a:cubicBezTo>
                  <a:pt x="18198" y="0"/>
                  <a:pt x="17412" y="67"/>
                  <a:pt x="16629" y="208"/>
                </a:cubicBezTo>
                <a:cubicBezTo>
                  <a:pt x="10183" y="1375"/>
                  <a:pt x="1" y="11294"/>
                  <a:pt x="3617" y="14840"/>
                </a:cubicBezTo>
                <a:cubicBezTo>
                  <a:pt x="5301" y="16501"/>
                  <a:pt x="10650" y="17379"/>
                  <a:pt x="16382" y="17379"/>
                </a:cubicBezTo>
                <a:cubicBezTo>
                  <a:pt x="22877" y="17379"/>
                  <a:pt x="29864" y="16252"/>
                  <a:pt x="32568" y="13864"/>
                </a:cubicBezTo>
                <a:cubicBezTo>
                  <a:pt x="37293" y="9733"/>
                  <a:pt x="28440" y="0"/>
                  <a:pt x="18980" y="0"/>
                </a:cubicBezTo>
                <a:close/>
              </a:path>
            </a:pathLst>
          </a:custGeom>
          <a:gradFill>
            <a:gsLst>
              <a:gs pos="0">
                <a:schemeClr val="lt2"/>
              </a:gs>
              <a:gs pos="100000">
                <a:schemeClr val="accent1"/>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7"/>
          <p:cNvSpPr/>
          <p:nvPr/>
        </p:nvSpPr>
        <p:spPr>
          <a:xfrm rot="9597325">
            <a:off x="6220557" y="-354959"/>
            <a:ext cx="809330" cy="779362"/>
          </a:xfrm>
          <a:custGeom>
            <a:avLst/>
            <a:gdLst/>
            <a:ahLst/>
            <a:cxnLst/>
            <a:rect l="l" t="t" r="r" b="b"/>
            <a:pathLst>
              <a:path w="58927" h="37161" extrusionOk="0">
                <a:moveTo>
                  <a:pt x="22751" y="0"/>
                </a:moveTo>
                <a:cubicBezTo>
                  <a:pt x="17471" y="0"/>
                  <a:pt x="12652" y="1613"/>
                  <a:pt x="9255" y="5589"/>
                </a:cubicBezTo>
                <a:cubicBezTo>
                  <a:pt x="3141" y="12726"/>
                  <a:pt x="0" y="33588"/>
                  <a:pt x="19841" y="36468"/>
                </a:cubicBezTo>
                <a:cubicBezTo>
                  <a:pt x="23115" y="36942"/>
                  <a:pt x="26201" y="37161"/>
                  <a:pt x="29088" y="37161"/>
                </a:cubicBezTo>
                <a:cubicBezTo>
                  <a:pt x="45019" y="37161"/>
                  <a:pt x="54879" y="30507"/>
                  <a:pt x="56692" y="23479"/>
                </a:cubicBezTo>
                <a:cubicBezTo>
                  <a:pt x="58926" y="14770"/>
                  <a:pt x="38729" y="0"/>
                  <a:pt x="22751" y="0"/>
                </a:cubicBezTo>
                <a:close/>
              </a:path>
            </a:pathLst>
          </a:custGeom>
          <a:gradFill>
            <a:gsLst>
              <a:gs pos="0">
                <a:schemeClr val="lt2"/>
              </a:gs>
              <a:gs pos="100000">
                <a:schemeClr val="accent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7"/>
          <p:cNvSpPr/>
          <p:nvPr/>
        </p:nvSpPr>
        <p:spPr>
          <a:xfrm rot="-1190100" flipH="1">
            <a:off x="8705282" y="2240958"/>
            <a:ext cx="589161" cy="371541"/>
          </a:xfrm>
          <a:custGeom>
            <a:avLst/>
            <a:gdLst/>
            <a:ahLst/>
            <a:cxnLst/>
            <a:rect l="l" t="t" r="r" b="b"/>
            <a:pathLst>
              <a:path w="58927" h="37161" extrusionOk="0">
                <a:moveTo>
                  <a:pt x="22751" y="0"/>
                </a:moveTo>
                <a:cubicBezTo>
                  <a:pt x="17471" y="0"/>
                  <a:pt x="12652" y="1613"/>
                  <a:pt x="9255" y="5589"/>
                </a:cubicBezTo>
                <a:cubicBezTo>
                  <a:pt x="3141" y="12726"/>
                  <a:pt x="0" y="33588"/>
                  <a:pt x="19841" y="36468"/>
                </a:cubicBezTo>
                <a:cubicBezTo>
                  <a:pt x="23115" y="36942"/>
                  <a:pt x="26201" y="37161"/>
                  <a:pt x="29088" y="37161"/>
                </a:cubicBezTo>
                <a:cubicBezTo>
                  <a:pt x="45019" y="37161"/>
                  <a:pt x="54879" y="30507"/>
                  <a:pt x="56692" y="23479"/>
                </a:cubicBezTo>
                <a:cubicBezTo>
                  <a:pt x="58926" y="14770"/>
                  <a:pt x="38729" y="0"/>
                  <a:pt x="22751" y="0"/>
                </a:cubicBezTo>
                <a:close/>
              </a:path>
            </a:pathLst>
          </a:custGeom>
          <a:gradFill>
            <a:gsLst>
              <a:gs pos="0">
                <a:schemeClr val="lt2"/>
              </a:gs>
              <a:gs pos="100000">
                <a:schemeClr val="accent1"/>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61"/>
        <p:cNvGrpSpPr/>
        <p:nvPr/>
      </p:nvGrpSpPr>
      <p:grpSpPr>
        <a:xfrm>
          <a:off x="0" y="0"/>
          <a:ext cx="0" cy="0"/>
          <a:chOff x="0" y="0"/>
          <a:chExt cx="0" cy="0"/>
        </a:xfrm>
      </p:grpSpPr>
      <p:sp>
        <p:nvSpPr>
          <p:cNvPr id="362" name="Google Shape;362;p10"/>
          <p:cNvSpPr>
            <a:spLocks noGrp="1"/>
          </p:cNvSpPr>
          <p:nvPr>
            <p:ph type="pic" idx="2"/>
          </p:nvPr>
        </p:nvSpPr>
        <p:spPr>
          <a:xfrm>
            <a:off x="-5100" y="-10200"/>
            <a:ext cx="9154200" cy="5153700"/>
          </a:xfrm>
          <a:prstGeom prst="rect">
            <a:avLst/>
          </a:prstGeom>
          <a:noFill/>
          <a:ln>
            <a:noFill/>
          </a:ln>
        </p:spPr>
      </p:sp>
      <p:sp>
        <p:nvSpPr>
          <p:cNvPr id="363" name="Google Shape;363;p10"/>
          <p:cNvSpPr txBox="1">
            <a:spLocks noGrp="1"/>
          </p:cNvSpPr>
          <p:nvPr>
            <p:ph type="title"/>
          </p:nvPr>
        </p:nvSpPr>
        <p:spPr>
          <a:xfrm>
            <a:off x="720000" y="4074975"/>
            <a:ext cx="7704000" cy="528900"/>
          </a:xfrm>
          <a:prstGeom prst="rect">
            <a:avLst/>
          </a:prstGeom>
          <a:solidFill>
            <a:schemeClr val="lt2"/>
          </a:solidFill>
        </p:spPr>
        <p:txBody>
          <a:bodyPr spcFirstLastPara="1" wrap="square" lIns="91425" tIns="91425" rIns="91425" bIns="91425" anchor="t" anchorCtr="0">
            <a:noAutofit/>
          </a:bodyPr>
          <a:lstStyle>
            <a:lvl1pPr lvl="0" algn="ctr" rtl="0">
              <a:spcBef>
                <a:spcPts val="0"/>
              </a:spcBef>
              <a:spcAft>
                <a:spcPts val="0"/>
              </a:spcAft>
              <a:buSzPts val="3200"/>
              <a:buNone/>
              <a:defRPr sz="2500"/>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64"/>
        <p:cNvGrpSpPr/>
        <p:nvPr/>
      </p:nvGrpSpPr>
      <p:grpSpPr>
        <a:xfrm>
          <a:off x="0" y="0"/>
          <a:ext cx="0" cy="0"/>
          <a:chOff x="0" y="0"/>
          <a:chExt cx="0" cy="0"/>
        </a:xfrm>
      </p:grpSpPr>
      <p:sp>
        <p:nvSpPr>
          <p:cNvPr id="365" name="Google Shape;365;p11"/>
          <p:cNvSpPr txBox="1">
            <a:spLocks noGrp="1"/>
          </p:cNvSpPr>
          <p:nvPr>
            <p:ph type="title" hasCustomPrompt="1"/>
          </p:nvPr>
        </p:nvSpPr>
        <p:spPr>
          <a:xfrm>
            <a:off x="1283875" y="1435663"/>
            <a:ext cx="7146900" cy="1407600"/>
          </a:xfrm>
          <a:prstGeom prst="rect">
            <a:avLst/>
          </a:prstGeom>
        </p:spPr>
        <p:txBody>
          <a:bodyPr spcFirstLastPara="1" wrap="square" lIns="91425" tIns="91425" rIns="91425" bIns="91425" anchor="b" anchorCtr="0">
            <a:noAutofit/>
          </a:bodyPr>
          <a:lstStyle>
            <a:lvl1pPr lvl="0" algn="r">
              <a:spcBef>
                <a:spcPts val="0"/>
              </a:spcBef>
              <a:spcAft>
                <a:spcPts val="0"/>
              </a:spcAft>
              <a:buSzPts val="9600"/>
              <a:buNone/>
              <a:defRPr sz="75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366" name="Google Shape;366;p11"/>
          <p:cNvSpPr txBox="1">
            <a:spLocks noGrp="1"/>
          </p:cNvSpPr>
          <p:nvPr>
            <p:ph type="subTitle" idx="1"/>
          </p:nvPr>
        </p:nvSpPr>
        <p:spPr>
          <a:xfrm>
            <a:off x="3416150" y="2927350"/>
            <a:ext cx="5014500" cy="485700"/>
          </a:xfrm>
          <a:prstGeom prst="rect">
            <a:avLst/>
          </a:prstGeom>
          <a:solidFill>
            <a:schemeClr val="lt2"/>
          </a:solidFill>
        </p:spPr>
        <p:txBody>
          <a:bodyPr spcFirstLastPara="1" wrap="square" lIns="91425" tIns="91425" rIns="91425" bIns="91425" anchor="t" anchorCtr="0">
            <a:noAutofit/>
          </a:bodyPr>
          <a:lstStyle>
            <a:lvl1pPr lvl="0" algn="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grpSp>
        <p:nvGrpSpPr>
          <p:cNvPr id="367" name="Google Shape;367;p11"/>
          <p:cNvGrpSpPr/>
          <p:nvPr/>
        </p:nvGrpSpPr>
        <p:grpSpPr>
          <a:xfrm>
            <a:off x="-2" y="3214772"/>
            <a:ext cx="12439396" cy="2872217"/>
            <a:chOff x="0" y="3548340"/>
            <a:chExt cx="9143925" cy="2111303"/>
          </a:xfrm>
        </p:grpSpPr>
        <p:sp>
          <p:nvSpPr>
            <p:cNvPr id="368" name="Google Shape;368;p11"/>
            <p:cNvSpPr/>
            <p:nvPr/>
          </p:nvSpPr>
          <p:spPr>
            <a:xfrm>
              <a:off x="0" y="3794637"/>
              <a:ext cx="9143925" cy="1865001"/>
            </a:xfrm>
            <a:custGeom>
              <a:avLst/>
              <a:gdLst/>
              <a:ahLst/>
              <a:cxnLst/>
              <a:rect l="l" t="t" r="r" b="b"/>
              <a:pathLst>
                <a:path w="281265" h="57367" extrusionOk="0">
                  <a:moveTo>
                    <a:pt x="241021" y="1"/>
                  </a:moveTo>
                  <a:cubicBezTo>
                    <a:pt x="236947" y="1"/>
                    <a:pt x="230623" y="1060"/>
                    <a:pt x="222077" y="4173"/>
                  </a:cubicBezTo>
                  <a:cubicBezTo>
                    <a:pt x="207017" y="9692"/>
                    <a:pt x="180135" y="32197"/>
                    <a:pt x="151945" y="32888"/>
                  </a:cubicBezTo>
                  <a:cubicBezTo>
                    <a:pt x="151500" y="32898"/>
                    <a:pt x="151050" y="32903"/>
                    <a:pt x="150595" y="32903"/>
                  </a:cubicBezTo>
                  <a:cubicBezTo>
                    <a:pt x="122228" y="32903"/>
                    <a:pt x="74922" y="12761"/>
                    <a:pt x="56169" y="8312"/>
                  </a:cubicBezTo>
                  <a:cubicBezTo>
                    <a:pt x="46209" y="5945"/>
                    <a:pt x="37246" y="5110"/>
                    <a:pt x="29555" y="5110"/>
                  </a:cubicBezTo>
                  <a:cubicBezTo>
                    <a:pt x="11123" y="5110"/>
                    <a:pt x="1" y="9907"/>
                    <a:pt x="1" y="9907"/>
                  </a:cubicBezTo>
                  <a:lnTo>
                    <a:pt x="1" y="49087"/>
                  </a:lnTo>
                  <a:lnTo>
                    <a:pt x="96" y="49087"/>
                  </a:lnTo>
                  <a:lnTo>
                    <a:pt x="96" y="57366"/>
                  </a:lnTo>
                  <a:lnTo>
                    <a:pt x="278719" y="57366"/>
                  </a:lnTo>
                  <a:cubicBezTo>
                    <a:pt x="278719" y="57366"/>
                    <a:pt x="281265" y="18186"/>
                    <a:pt x="277815" y="11976"/>
                  </a:cubicBezTo>
                  <a:cubicBezTo>
                    <a:pt x="274366" y="5791"/>
                    <a:pt x="264255" y="5791"/>
                    <a:pt x="264255" y="5791"/>
                  </a:cubicBezTo>
                  <a:cubicBezTo>
                    <a:pt x="262126" y="4387"/>
                    <a:pt x="258780" y="3952"/>
                    <a:pt x="255452" y="3952"/>
                  </a:cubicBezTo>
                  <a:cubicBezTo>
                    <a:pt x="250040" y="3952"/>
                    <a:pt x="244677" y="5102"/>
                    <a:pt x="244677" y="5102"/>
                  </a:cubicBezTo>
                  <a:cubicBezTo>
                    <a:pt x="244677" y="5102"/>
                    <a:pt x="247484" y="3269"/>
                    <a:pt x="246412" y="1413"/>
                  </a:cubicBezTo>
                  <a:cubicBezTo>
                    <a:pt x="245938" y="620"/>
                    <a:pt x="244137" y="1"/>
                    <a:pt x="241021" y="1"/>
                  </a:cubicBezTo>
                  <a:close/>
                </a:path>
              </a:pathLst>
            </a:custGeom>
            <a:solidFill>
              <a:srgbClr val="AAE4E9">
                <a:alpha val="26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1"/>
            <p:cNvSpPr/>
            <p:nvPr/>
          </p:nvSpPr>
          <p:spPr>
            <a:xfrm>
              <a:off x="3088" y="4329366"/>
              <a:ext cx="3728637" cy="1330277"/>
            </a:xfrm>
            <a:custGeom>
              <a:avLst/>
              <a:gdLst/>
              <a:ahLst/>
              <a:cxnLst/>
              <a:rect l="l" t="t" r="r" b="b"/>
              <a:pathLst>
                <a:path w="114692" h="40919" extrusionOk="0">
                  <a:moveTo>
                    <a:pt x="87118" y="1738"/>
                  </a:moveTo>
                  <a:cubicBezTo>
                    <a:pt x="63566" y="7352"/>
                    <a:pt x="49150" y="0"/>
                    <a:pt x="21769" y="14394"/>
                  </a:cubicBezTo>
                  <a:cubicBezTo>
                    <a:pt x="13228" y="18889"/>
                    <a:pt x="6186" y="27929"/>
                    <a:pt x="1" y="35114"/>
                  </a:cubicBezTo>
                  <a:lnTo>
                    <a:pt x="1" y="40918"/>
                  </a:lnTo>
                  <a:lnTo>
                    <a:pt x="53480" y="40918"/>
                  </a:lnTo>
                  <a:cubicBezTo>
                    <a:pt x="62377" y="24814"/>
                    <a:pt x="105912" y="18153"/>
                    <a:pt x="114691" y="10302"/>
                  </a:cubicBezTo>
                  <a:cubicBezTo>
                    <a:pt x="105341" y="7733"/>
                    <a:pt x="95873" y="4663"/>
                    <a:pt x="87118" y="1738"/>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1"/>
            <p:cNvSpPr/>
            <p:nvPr/>
          </p:nvSpPr>
          <p:spPr>
            <a:xfrm>
              <a:off x="0" y="3794377"/>
              <a:ext cx="9031766" cy="1126634"/>
            </a:xfrm>
            <a:custGeom>
              <a:avLst/>
              <a:gdLst/>
              <a:ahLst/>
              <a:cxnLst/>
              <a:rect l="l" t="t" r="r" b="b"/>
              <a:pathLst>
                <a:path w="277815" h="34655" extrusionOk="0">
                  <a:moveTo>
                    <a:pt x="240997" y="1"/>
                  </a:moveTo>
                  <a:cubicBezTo>
                    <a:pt x="236921" y="1"/>
                    <a:pt x="230606" y="1060"/>
                    <a:pt x="222077" y="4181"/>
                  </a:cubicBezTo>
                  <a:cubicBezTo>
                    <a:pt x="207017" y="9700"/>
                    <a:pt x="180135" y="32205"/>
                    <a:pt x="151945" y="32896"/>
                  </a:cubicBezTo>
                  <a:cubicBezTo>
                    <a:pt x="151500" y="32906"/>
                    <a:pt x="151050" y="32911"/>
                    <a:pt x="150595" y="32911"/>
                  </a:cubicBezTo>
                  <a:cubicBezTo>
                    <a:pt x="122228" y="32911"/>
                    <a:pt x="74922" y="12769"/>
                    <a:pt x="56169" y="8320"/>
                  </a:cubicBezTo>
                  <a:cubicBezTo>
                    <a:pt x="46209" y="5953"/>
                    <a:pt x="37246" y="5118"/>
                    <a:pt x="29555" y="5118"/>
                  </a:cubicBezTo>
                  <a:cubicBezTo>
                    <a:pt x="11123" y="5118"/>
                    <a:pt x="1" y="9915"/>
                    <a:pt x="1" y="9915"/>
                  </a:cubicBezTo>
                  <a:lnTo>
                    <a:pt x="1" y="18479"/>
                  </a:lnTo>
                  <a:cubicBezTo>
                    <a:pt x="3072" y="17474"/>
                    <a:pt x="21567" y="11801"/>
                    <a:pt x="42063" y="11801"/>
                  </a:cubicBezTo>
                  <a:cubicBezTo>
                    <a:pt x="47288" y="11801"/>
                    <a:pt x="52642" y="12170"/>
                    <a:pt x="57904" y="13078"/>
                  </a:cubicBezTo>
                  <a:cubicBezTo>
                    <a:pt x="81580" y="17183"/>
                    <a:pt x="114310" y="34654"/>
                    <a:pt x="147318" y="34654"/>
                  </a:cubicBezTo>
                  <a:cubicBezTo>
                    <a:pt x="153150" y="34654"/>
                    <a:pt x="158991" y="34109"/>
                    <a:pt x="164792" y="32848"/>
                  </a:cubicBezTo>
                  <a:cubicBezTo>
                    <a:pt x="188081" y="27780"/>
                    <a:pt x="212466" y="13864"/>
                    <a:pt x="223885" y="9224"/>
                  </a:cubicBezTo>
                  <a:cubicBezTo>
                    <a:pt x="229549" y="6916"/>
                    <a:pt x="232801" y="6127"/>
                    <a:pt x="234674" y="6127"/>
                  </a:cubicBezTo>
                  <a:cubicBezTo>
                    <a:pt x="238286" y="6127"/>
                    <a:pt x="236780" y="9059"/>
                    <a:pt x="237563" y="9700"/>
                  </a:cubicBezTo>
                  <a:cubicBezTo>
                    <a:pt x="237670" y="9786"/>
                    <a:pt x="237850" y="9826"/>
                    <a:pt x="238098" y="9826"/>
                  </a:cubicBezTo>
                  <a:cubicBezTo>
                    <a:pt x="240467" y="9826"/>
                    <a:pt x="248987" y="6253"/>
                    <a:pt x="258600" y="6253"/>
                  </a:cubicBezTo>
                  <a:cubicBezTo>
                    <a:pt x="259353" y="6253"/>
                    <a:pt x="260113" y="6275"/>
                    <a:pt x="260876" y="6322"/>
                  </a:cubicBezTo>
                  <a:cubicBezTo>
                    <a:pt x="272391" y="7060"/>
                    <a:pt x="277815" y="11984"/>
                    <a:pt x="277815" y="11984"/>
                  </a:cubicBezTo>
                  <a:cubicBezTo>
                    <a:pt x="274366" y="5799"/>
                    <a:pt x="264255" y="5799"/>
                    <a:pt x="264255" y="5799"/>
                  </a:cubicBezTo>
                  <a:cubicBezTo>
                    <a:pt x="262126" y="4395"/>
                    <a:pt x="258780" y="3960"/>
                    <a:pt x="255452" y="3960"/>
                  </a:cubicBezTo>
                  <a:cubicBezTo>
                    <a:pt x="250040" y="3960"/>
                    <a:pt x="244677" y="5110"/>
                    <a:pt x="244677" y="5110"/>
                  </a:cubicBezTo>
                  <a:cubicBezTo>
                    <a:pt x="244677" y="5110"/>
                    <a:pt x="247484" y="3277"/>
                    <a:pt x="246412" y="1421"/>
                  </a:cubicBezTo>
                  <a:cubicBezTo>
                    <a:pt x="245937" y="626"/>
                    <a:pt x="244128" y="1"/>
                    <a:pt x="240997" y="1"/>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1"/>
            <p:cNvSpPr/>
            <p:nvPr/>
          </p:nvSpPr>
          <p:spPr>
            <a:xfrm>
              <a:off x="935093" y="4170293"/>
              <a:ext cx="4700718" cy="894643"/>
            </a:xfrm>
            <a:custGeom>
              <a:avLst/>
              <a:gdLst/>
              <a:ahLst/>
              <a:cxnLst/>
              <a:rect l="l" t="t" r="r" b="b"/>
              <a:pathLst>
                <a:path w="144593" h="27519" extrusionOk="0">
                  <a:moveTo>
                    <a:pt x="7585" y="1"/>
                  </a:moveTo>
                  <a:cubicBezTo>
                    <a:pt x="4818" y="1"/>
                    <a:pt x="2354" y="160"/>
                    <a:pt x="0" y="303"/>
                  </a:cubicBezTo>
                  <a:cubicBezTo>
                    <a:pt x="0" y="303"/>
                    <a:pt x="97" y="301"/>
                    <a:pt x="286" y="301"/>
                  </a:cubicBezTo>
                  <a:cubicBezTo>
                    <a:pt x="3123" y="301"/>
                    <a:pt x="26821" y="761"/>
                    <a:pt x="57714" y="15503"/>
                  </a:cubicBezTo>
                  <a:cubicBezTo>
                    <a:pt x="76846" y="24636"/>
                    <a:pt x="93682" y="27518"/>
                    <a:pt x="107313" y="27518"/>
                  </a:cubicBezTo>
                  <a:cubicBezTo>
                    <a:pt x="130648" y="27518"/>
                    <a:pt x="144592" y="19072"/>
                    <a:pt x="144593" y="19072"/>
                  </a:cubicBezTo>
                  <a:lnTo>
                    <a:pt x="144593" y="19072"/>
                  </a:lnTo>
                  <a:cubicBezTo>
                    <a:pt x="131330" y="22348"/>
                    <a:pt x="118848" y="23783"/>
                    <a:pt x="107241" y="23783"/>
                  </a:cubicBezTo>
                  <a:cubicBezTo>
                    <a:pt x="87329" y="23783"/>
                    <a:pt x="69993" y="19560"/>
                    <a:pt x="55715" y="13172"/>
                  </a:cubicBezTo>
                  <a:cubicBezTo>
                    <a:pt x="30571" y="1931"/>
                    <a:pt x="17237" y="1"/>
                    <a:pt x="7585" y="1"/>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2" name="Google Shape;372;p11"/>
            <p:cNvGrpSpPr/>
            <p:nvPr/>
          </p:nvGrpSpPr>
          <p:grpSpPr>
            <a:xfrm>
              <a:off x="157025" y="3548340"/>
              <a:ext cx="8727868" cy="2000746"/>
              <a:chOff x="157025" y="3548340"/>
              <a:chExt cx="8727868" cy="2000746"/>
            </a:xfrm>
          </p:grpSpPr>
          <p:sp>
            <p:nvSpPr>
              <p:cNvPr id="373" name="Google Shape;373;p11"/>
              <p:cNvSpPr/>
              <p:nvPr/>
            </p:nvSpPr>
            <p:spPr>
              <a:xfrm>
                <a:off x="1223524" y="5098136"/>
                <a:ext cx="59623" cy="57250"/>
              </a:xfrm>
              <a:custGeom>
                <a:avLst/>
                <a:gdLst/>
                <a:ahLst/>
                <a:cxnLst/>
                <a:rect l="l" t="t" r="r" b="b"/>
                <a:pathLst>
                  <a:path w="1834" h="1761" extrusionOk="0">
                    <a:moveTo>
                      <a:pt x="1047" y="0"/>
                    </a:moveTo>
                    <a:cubicBezTo>
                      <a:pt x="572" y="0"/>
                      <a:pt x="143" y="405"/>
                      <a:pt x="73" y="881"/>
                    </a:cubicBezTo>
                    <a:cubicBezTo>
                      <a:pt x="1" y="1357"/>
                      <a:pt x="311" y="1760"/>
                      <a:pt x="762" y="1760"/>
                    </a:cubicBezTo>
                    <a:cubicBezTo>
                      <a:pt x="1238" y="1760"/>
                      <a:pt x="1666" y="1357"/>
                      <a:pt x="1738" y="881"/>
                    </a:cubicBezTo>
                    <a:cubicBezTo>
                      <a:pt x="1833" y="405"/>
                      <a:pt x="1500" y="0"/>
                      <a:pt x="104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1"/>
              <p:cNvSpPr/>
              <p:nvPr/>
            </p:nvSpPr>
            <p:spPr>
              <a:xfrm>
                <a:off x="1839951" y="5197130"/>
                <a:ext cx="67296" cy="57250"/>
              </a:xfrm>
              <a:custGeom>
                <a:avLst/>
                <a:gdLst/>
                <a:ahLst/>
                <a:cxnLst/>
                <a:rect l="l" t="t" r="r" b="b"/>
                <a:pathLst>
                  <a:path w="2070" h="1761" extrusionOk="0">
                    <a:moveTo>
                      <a:pt x="1166" y="0"/>
                    </a:moveTo>
                    <a:cubicBezTo>
                      <a:pt x="642" y="0"/>
                      <a:pt x="144" y="405"/>
                      <a:pt x="71" y="881"/>
                    </a:cubicBezTo>
                    <a:cubicBezTo>
                      <a:pt x="1" y="1357"/>
                      <a:pt x="382" y="1760"/>
                      <a:pt x="905" y="1760"/>
                    </a:cubicBezTo>
                    <a:cubicBezTo>
                      <a:pt x="1428" y="1760"/>
                      <a:pt x="1927" y="1357"/>
                      <a:pt x="1999" y="881"/>
                    </a:cubicBezTo>
                    <a:cubicBezTo>
                      <a:pt x="2070" y="405"/>
                      <a:pt x="1714" y="0"/>
                      <a:pt x="116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1"/>
              <p:cNvSpPr/>
              <p:nvPr/>
            </p:nvSpPr>
            <p:spPr>
              <a:xfrm>
                <a:off x="2192622" y="4978271"/>
                <a:ext cx="79682" cy="75033"/>
              </a:xfrm>
              <a:custGeom>
                <a:avLst/>
                <a:gdLst/>
                <a:ahLst/>
                <a:cxnLst/>
                <a:rect l="l" t="t" r="r" b="b"/>
                <a:pathLst>
                  <a:path w="2451" h="2308" extrusionOk="0">
                    <a:moveTo>
                      <a:pt x="1404" y="1"/>
                    </a:moveTo>
                    <a:cubicBezTo>
                      <a:pt x="785" y="1"/>
                      <a:pt x="214" y="524"/>
                      <a:pt x="96" y="1165"/>
                    </a:cubicBezTo>
                    <a:cubicBezTo>
                      <a:pt x="1" y="1809"/>
                      <a:pt x="429" y="2307"/>
                      <a:pt x="1048" y="2307"/>
                    </a:cubicBezTo>
                    <a:cubicBezTo>
                      <a:pt x="1666" y="2307"/>
                      <a:pt x="2237" y="1809"/>
                      <a:pt x="2355" y="1165"/>
                    </a:cubicBezTo>
                    <a:cubicBezTo>
                      <a:pt x="2450" y="524"/>
                      <a:pt x="2022" y="1"/>
                      <a:pt x="1404"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1"/>
              <p:cNvSpPr/>
              <p:nvPr/>
            </p:nvSpPr>
            <p:spPr>
              <a:xfrm>
                <a:off x="2279262" y="5407472"/>
                <a:ext cx="51073" cy="42621"/>
              </a:xfrm>
              <a:custGeom>
                <a:avLst/>
                <a:gdLst/>
                <a:ahLst/>
                <a:cxnLst/>
                <a:rect l="l" t="t" r="r" b="b"/>
                <a:pathLst>
                  <a:path w="1571" h="1311" extrusionOk="0">
                    <a:moveTo>
                      <a:pt x="880" y="1"/>
                    </a:moveTo>
                    <a:cubicBezTo>
                      <a:pt x="499" y="1"/>
                      <a:pt x="118" y="286"/>
                      <a:pt x="71" y="644"/>
                    </a:cubicBezTo>
                    <a:cubicBezTo>
                      <a:pt x="0" y="1000"/>
                      <a:pt x="286" y="1310"/>
                      <a:pt x="689" y="1310"/>
                    </a:cubicBezTo>
                    <a:cubicBezTo>
                      <a:pt x="1095" y="1310"/>
                      <a:pt x="1451" y="1000"/>
                      <a:pt x="1498" y="644"/>
                    </a:cubicBezTo>
                    <a:cubicBezTo>
                      <a:pt x="1570" y="286"/>
                      <a:pt x="1285" y="1"/>
                      <a:pt x="88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1"/>
              <p:cNvSpPr/>
              <p:nvPr/>
            </p:nvSpPr>
            <p:spPr>
              <a:xfrm>
                <a:off x="538305" y="5463974"/>
                <a:ext cx="95189" cy="75813"/>
              </a:xfrm>
              <a:custGeom>
                <a:avLst/>
                <a:gdLst/>
                <a:ahLst/>
                <a:cxnLst/>
                <a:rect l="l" t="t" r="r" b="b"/>
                <a:pathLst>
                  <a:path w="2928" h="2332" extrusionOk="0">
                    <a:moveTo>
                      <a:pt x="1643" y="0"/>
                    </a:moveTo>
                    <a:cubicBezTo>
                      <a:pt x="881" y="0"/>
                      <a:pt x="191" y="524"/>
                      <a:pt x="95" y="1165"/>
                    </a:cubicBezTo>
                    <a:cubicBezTo>
                      <a:pt x="0" y="1808"/>
                      <a:pt x="524" y="2332"/>
                      <a:pt x="1262" y="2332"/>
                    </a:cubicBezTo>
                    <a:cubicBezTo>
                      <a:pt x="2023" y="2332"/>
                      <a:pt x="2712" y="1808"/>
                      <a:pt x="2807" y="1165"/>
                    </a:cubicBezTo>
                    <a:cubicBezTo>
                      <a:pt x="2927" y="524"/>
                      <a:pt x="2404" y="0"/>
                      <a:pt x="1643"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1"/>
              <p:cNvSpPr/>
              <p:nvPr/>
            </p:nvSpPr>
            <p:spPr>
              <a:xfrm>
                <a:off x="550659" y="4577647"/>
                <a:ext cx="118401" cy="103674"/>
              </a:xfrm>
              <a:custGeom>
                <a:avLst/>
                <a:gdLst/>
                <a:ahLst/>
                <a:cxnLst/>
                <a:rect l="l" t="t" r="r" b="b"/>
                <a:pathLst>
                  <a:path w="3642" h="3189" extrusionOk="0">
                    <a:moveTo>
                      <a:pt x="2072" y="1"/>
                    </a:moveTo>
                    <a:cubicBezTo>
                      <a:pt x="1143" y="1"/>
                      <a:pt x="264" y="714"/>
                      <a:pt x="144" y="1594"/>
                    </a:cubicBezTo>
                    <a:cubicBezTo>
                      <a:pt x="1" y="2475"/>
                      <a:pt x="644" y="3188"/>
                      <a:pt x="1571" y="3188"/>
                    </a:cubicBezTo>
                    <a:cubicBezTo>
                      <a:pt x="2500" y="3188"/>
                      <a:pt x="3356" y="2475"/>
                      <a:pt x="3499" y="1594"/>
                    </a:cubicBezTo>
                    <a:cubicBezTo>
                      <a:pt x="3642" y="714"/>
                      <a:pt x="2998" y="1"/>
                      <a:pt x="2072"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1"/>
              <p:cNvSpPr/>
              <p:nvPr/>
            </p:nvSpPr>
            <p:spPr>
              <a:xfrm>
                <a:off x="1022448" y="4463926"/>
                <a:ext cx="67361" cy="51886"/>
              </a:xfrm>
              <a:custGeom>
                <a:avLst/>
                <a:gdLst/>
                <a:ahLst/>
                <a:cxnLst/>
                <a:rect l="l" t="t" r="r" b="b"/>
                <a:pathLst>
                  <a:path w="2072" h="1596" extrusionOk="0">
                    <a:moveTo>
                      <a:pt x="1167" y="1"/>
                    </a:moveTo>
                    <a:cubicBezTo>
                      <a:pt x="619" y="1"/>
                      <a:pt x="143" y="358"/>
                      <a:pt x="73" y="810"/>
                    </a:cubicBezTo>
                    <a:cubicBezTo>
                      <a:pt x="0" y="1238"/>
                      <a:pt x="381" y="1596"/>
                      <a:pt x="904" y="1596"/>
                    </a:cubicBezTo>
                    <a:cubicBezTo>
                      <a:pt x="1428" y="1596"/>
                      <a:pt x="1928" y="1238"/>
                      <a:pt x="1999" y="810"/>
                    </a:cubicBezTo>
                    <a:cubicBezTo>
                      <a:pt x="2071" y="358"/>
                      <a:pt x="1690" y="1"/>
                      <a:pt x="1167"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1"/>
              <p:cNvSpPr/>
              <p:nvPr/>
            </p:nvSpPr>
            <p:spPr>
              <a:xfrm>
                <a:off x="1288512" y="4294580"/>
                <a:ext cx="133844" cy="99025"/>
              </a:xfrm>
              <a:custGeom>
                <a:avLst/>
                <a:gdLst/>
                <a:ahLst/>
                <a:cxnLst/>
                <a:rect l="l" t="t" r="r" b="b"/>
                <a:pathLst>
                  <a:path w="4117" h="3046" extrusionOk="0">
                    <a:moveTo>
                      <a:pt x="2284" y="1"/>
                    </a:moveTo>
                    <a:cubicBezTo>
                      <a:pt x="1237" y="1"/>
                      <a:pt x="263" y="667"/>
                      <a:pt x="120" y="1523"/>
                    </a:cubicBezTo>
                    <a:cubicBezTo>
                      <a:pt x="0" y="2355"/>
                      <a:pt x="738" y="3046"/>
                      <a:pt x="1808" y="3046"/>
                    </a:cubicBezTo>
                    <a:cubicBezTo>
                      <a:pt x="2880" y="3046"/>
                      <a:pt x="3831" y="2355"/>
                      <a:pt x="3974" y="1523"/>
                    </a:cubicBezTo>
                    <a:cubicBezTo>
                      <a:pt x="4117" y="667"/>
                      <a:pt x="3355" y="1"/>
                      <a:pt x="2284"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1"/>
              <p:cNvSpPr/>
              <p:nvPr/>
            </p:nvSpPr>
            <p:spPr>
              <a:xfrm>
                <a:off x="2632681" y="5194822"/>
                <a:ext cx="129227" cy="113687"/>
              </a:xfrm>
              <a:custGeom>
                <a:avLst/>
                <a:gdLst/>
                <a:ahLst/>
                <a:cxnLst/>
                <a:rect l="l" t="t" r="r" b="b"/>
                <a:pathLst>
                  <a:path w="3975" h="3497" extrusionOk="0">
                    <a:moveTo>
                      <a:pt x="2261" y="1"/>
                    </a:moveTo>
                    <a:cubicBezTo>
                      <a:pt x="1237" y="1"/>
                      <a:pt x="310" y="785"/>
                      <a:pt x="143" y="1761"/>
                    </a:cubicBezTo>
                    <a:cubicBezTo>
                      <a:pt x="0" y="2713"/>
                      <a:pt x="691" y="3497"/>
                      <a:pt x="1713" y="3497"/>
                    </a:cubicBezTo>
                    <a:cubicBezTo>
                      <a:pt x="2737" y="3497"/>
                      <a:pt x="3689" y="2713"/>
                      <a:pt x="3831" y="1761"/>
                    </a:cubicBezTo>
                    <a:cubicBezTo>
                      <a:pt x="3974" y="785"/>
                      <a:pt x="3283" y="1"/>
                      <a:pt x="2261"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1"/>
              <p:cNvSpPr/>
              <p:nvPr/>
            </p:nvSpPr>
            <p:spPr>
              <a:xfrm>
                <a:off x="2868576" y="5487187"/>
                <a:ext cx="78122" cy="61899"/>
              </a:xfrm>
              <a:custGeom>
                <a:avLst/>
                <a:gdLst/>
                <a:ahLst/>
                <a:cxnLst/>
                <a:rect l="l" t="t" r="r" b="b"/>
                <a:pathLst>
                  <a:path w="2403" h="1904" extrusionOk="0">
                    <a:moveTo>
                      <a:pt x="1356" y="0"/>
                    </a:moveTo>
                    <a:cubicBezTo>
                      <a:pt x="737" y="0"/>
                      <a:pt x="167" y="428"/>
                      <a:pt x="71" y="952"/>
                    </a:cubicBezTo>
                    <a:cubicBezTo>
                      <a:pt x="1" y="1475"/>
                      <a:pt x="429" y="1903"/>
                      <a:pt x="1048" y="1903"/>
                    </a:cubicBezTo>
                    <a:cubicBezTo>
                      <a:pt x="1666" y="1903"/>
                      <a:pt x="2237" y="1475"/>
                      <a:pt x="2332" y="952"/>
                    </a:cubicBezTo>
                    <a:cubicBezTo>
                      <a:pt x="2403" y="428"/>
                      <a:pt x="1975" y="0"/>
                      <a:pt x="135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1"/>
              <p:cNvSpPr/>
              <p:nvPr/>
            </p:nvSpPr>
            <p:spPr>
              <a:xfrm>
                <a:off x="3065035" y="5030060"/>
                <a:ext cx="73473" cy="65800"/>
              </a:xfrm>
              <a:custGeom>
                <a:avLst/>
                <a:gdLst/>
                <a:ahLst/>
                <a:cxnLst/>
                <a:rect l="l" t="t" r="r" b="b"/>
                <a:pathLst>
                  <a:path w="2260" h="2024" extrusionOk="0">
                    <a:moveTo>
                      <a:pt x="1308" y="1"/>
                    </a:moveTo>
                    <a:cubicBezTo>
                      <a:pt x="737" y="1"/>
                      <a:pt x="191" y="453"/>
                      <a:pt x="96" y="1024"/>
                    </a:cubicBezTo>
                    <a:cubicBezTo>
                      <a:pt x="0" y="1571"/>
                      <a:pt x="404" y="2024"/>
                      <a:pt x="975" y="2024"/>
                    </a:cubicBezTo>
                    <a:cubicBezTo>
                      <a:pt x="1546" y="2024"/>
                      <a:pt x="2094" y="1571"/>
                      <a:pt x="2189" y="1024"/>
                    </a:cubicBezTo>
                    <a:cubicBezTo>
                      <a:pt x="2260" y="453"/>
                      <a:pt x="1879" y="1"/>
                      <a:pt x="1308"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1"/>
              <p:cNvSpPr/>
              <p:nvPr/>
            </p:nvSpPr>
            <p:spPr>
              <a:xfrm>
                <a:off x="4116060" y="5086563"/>
                <a:ext cx="111412" cy="85079"/>
              </a:xfrm>
              <a:custGeom>
                <a:avLst/>
                <a:gdLst/>
                <a:ahLst/>
                <a:cxnLst/>
                <a:rect l="l" t="t" r="r" b="b"/>
                <a:pathLst>
                  <a:path w="3427" h="2617" extrusionOk="0">
                    <a:moveTo>
                      <a:pt x="1928" y="0"/>
                    </a:moveTo>
                    <a:cubicBezTo>
                      <a:pt x="1047" y="0"/>
                      <a:pt x="238" y="594"/>
                      <a:pt x="120" y="1308"/>
                    </a:cubicBezTo>
                    <a:cubicBezTo>
                      <a:pt x="0" y="2021"/>
                      <a:pt x="619" y="2617"/>
                      <a:pt x="1500" y="2617"/>
                    </a:cubicBezTo>
                    <a:cubicBezTo>
                      <a:pt x="2404" y="2617"/>
                      <a:pt x="3213" y="2021"/>
                      <a:pt x="3331" y="1308"/>
                    </a:cubicBezTo>
                    <a:cubicBezTo>
                      <a:pt x="3426" y="594"/>
                      <a:pt x="2808" y="0"/>
                      <a:pt x="192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1"/>
              <p:cNvSpPr/>
              <p:nvPr/>
            </p:nvSpPr>
            <p:spPr>
              <a:xfrm>
                <a:off x="5181064" y="5025411"/>
                <a:ext cx="117589" cy="99025"/>
              </a:xfrm>
              <a:custGeom>
                <a:avLst/>
                <a:gdLst/>
                <a:ahLst/>
                <a:cxnLst/>
                <a:rect l="l" t="t" r="r" b="b"/>
                <a:pathLst>
                  <a:path w="3617" h="3046" extrusionOk="0">
                    <a:moveTo>
                      <a:pt x="2046" y="1"/>
                    </a:moveTo>
                    <a:cubicBezTo>
                      <a:pt x="1118" y="1"/>
                      <a:pt x="261" y="692"/>
                      <a:pt x="119" y="1523"/>
                    </a:cubicBezTo>
                    <a:cubicBezTo>
                      <a:pt x="1" y="2357"/>
                      <a:pt x="642" y="3046"/>
                      <a:pt x="1571" y="3046"/>
                    </a:cubicBezTo>
                    <a:cubicBezTo>
                      <a:pt x="2498" y="3046"/>
                      <a:pt x="3354" y="2357"/>
                      <a:pt x="3497" y="1523"/>
                    </a:cubicBezTo>
                    <a:cubicBezTo>
                      <a:pt x="3617" y="692"/>
                      <a:pt x="2973" y="1"/>
                      <a:pt x="204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1"/>
              <p:cNvSpPr/>
              <p:nvPr/>
            </p:nvSpPr>
            <p:spPr>
              <a:xfrm>
                <a:off x="5260681" y="5275252"/>
                <a:ext cx="57283" cy="56470"/>
              </a:xfrm>
              <a:custGeom>
                <a:avLst/>
                <a:gdLst/>
                <a:ahLst/>
                <a:cxnLst/>
                <a:rect l="l" t="t" r="r" b="b"/>
                <a:pathLst>
                  <a:path w="1762" h="1737" extrusionOk="0">
                    <a:moveTo>
                      <a:pt x="1025" y="1"/>
                    </a:moveTo>
                    <a:cubicBezTo>
                      <a:pt x="597" y="1"/>
                      <a:pt x="168" y="381"/>
                      <a:pt x="96" y="880"/>
                    </a:cubicBezTo>
                    <a:cubicBezTo>
                      <a:pt x="1" y="1356"/>
                      <a:pt x="311" y="1736"/>
                      <a:pt x="739" y="1736"/>
                    </a:cubicBezTo>
                    <a:cubicBezTo>
                      <a:pt x="1190" y="1736"/>
                      <a:pt x="1619" y="1356"/>
                      <a:pt x="1691" y="880"/>
                    </a:cubicBezTo>
                    <a:cubicBezTo>
                      <a:pt x="1761" y="381"/>
                      <a:pt x="1476" y="1"/>
                      <a:pt x="102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1"/>
              <p:cNvSpPr/>
              <p:nvPr/>
            </p:nvSpPr>
            <p:spPr>
              <a:xfrm>
                <a:off x="5932018" y="5261338"/>
                <a:ext cx="50325" cy="37907"/>
              </a:xfrm>
              <a:custGeom>
                <a:avLst/>
                <a:gdLst/>
                <a:ahLst/>
                <a:cxnLst/>
                <a:rect l="l" t="t" r="r" b="b"/>
                <a:pathLst>
                  <a:path w="1548" h="1166" extrusionOk="0">
                    <a:moveTo>
                      <a:pt x="857" y="1"/>
                    </a:moveTo>
                    <a:cubicBezTo>
                      <a:pt x="476" y="1"/>
                      <a:pt x="95" y="261"/>
                      <a:pt x="48" y="571"/>
                    </a:cubicBezTo>
                    <a:cubicBezTo>
                      <a:pt x="0" y="905"/>
                      <a:pt x="286" y="1165"/>
                      <a:pt x="691" y="1165"/>
                    </a:cubicBezTo>
                    <a:cubicBezTo>
                      <a:pt x="1072" y="1165"/>
                      <a:pt x="1452" y="905"/>
                      <a:pt x="1500" y="571"/>
                    </a:cubicBezTo>
                    <a:cubicBezTo>
                      <a:pt x="1548" y="261"/>
                      <a:pt x="1262" y="1"/>
                      <a:pt x="857"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1"/>
              <p:cNvSpPr/>
              <p:nvPr/>
            </p:nvSpPr>
            <p:spPr>
              <a:xfrm>
                <a:off x="6124609" y="4870012"/>
                <a:ext cx="69636" cy="75001"/>
              </a:xfrm>
              <a:custGeom>
                <a:avLst/>
                <a:gdLst/>
                <a:ahLst/>
                <a:cxnLst/>
                <a:rect l="l" t="t" r="r" b="b"/>
                <a:pathLst>
                  <a:path w="2142" h="2307" extrusionOk="0">
                    <a:moveTo>
                      <a:pt x="1261" y="0"/>
                    </a:moveTo>
                    <a:cubicBezTo>
                      <a:pt x="714" y="0"/>
                      <a:pt x="214" y="523"/>
                      <a:pt x="119" y="1142"/>
                    </a:cubicBezTo>
                    <a:cubicBezTo>
                      <a:pt x="1" y="1783"/>
                      <a:pt x="357" y="2307"/>
                      <a:pt x="880" y="2307"/>
                    </a:cubicBezTo>
                    <a:cubicBezTo>
                      <a:pt x="1428" y="2307"/>
                      <a:pt x="1927" y="1783"/>
                      <a:pt x="2022" y="1142"/>
                    </a:cubicBezTo>
                    <a:cubicBezTo>
                      <a:pt x="2142" y="523"/>
                      <a:pt x="1784" y="0"/>
                      <a:pt x="126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1"/>
              <p:cNvSpPr/>
              <p:nvPr/>
            </p:nvSpPr>
            <p:spPr>
              <a:xfrm>
                <a:off x="6568537" y="4771018"/>
                <a:ext cx="94409" cy="65735"/>
              </a:xfrm>
              <a:custGeom>
                <a:avLst/>
                <a:gdLst/>
                <a:ahLst/>
                <a:cxnLst/>
                <a:rect l="l" t="t" r="r" b="b"/>
                <a:pathLst>
                  <a:path w="2904" h="2022" extrusionOk="0">
                    <a:moveTo>
                      <a:pt x="1619" y="0"/>
                    </a:moveTo>
                    <a:cubicBezTo>
                      <a:pt x="857" y="0"/>
                      <a:pt x="191" y="451"/>
                      <a:pt x="96" y="999"/>
                    </a:cubicBezTo>
                    <a:cubicBezTo>
                      <a:pt x="1" y="1570"/>
                      <a:pt x="547" y="2021"/>
                      <a:pt x="1286" y="2021"/>
                    </a:cubicBezTo>
                    <a:cubicBezTo>
                      <a:pt x="2047" y="2021"/>
                      <a:pt x="2736" y="1570"/>
                      <a:pt x="2808" y="999"/>
                    </a:cubicBezTo>
                    <a:cubicBezTo>
                      <a:pt x="2903" y="451"/>
                      <a:pt x="2355" y="0"/>
                      <a:pt x="161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1"/>
              <p:cNvSpPr/>
              <p:nvPr/>
            </p:nvSpPr>
            <p:spPr>
              <a:xfrm>
                <a:off x="6484205" y="5322392"/>
                <a:ext cx="55722" cy="42621"/>
              </a:xfrm>
              <a:custGeom>
                <a:avLst/>
                <a:gdLst/>
                <a:ahLst/>
                <a:cxnLst/>
                <a:rect l="l" t="t" r="r" b="b"/>
                <a:pathLst>
                  <a:path w="1714" h="1311" extrusionOk="0">
                    <a:moveTo>
                      <a:pt x="953" y="1"/>
                    </a:moveTo>
                    <a:cubicBezTo>
                      <a:pt x="501" y="1"/>
                      <a:pt x="96" y="286"/>
                      <a:pt x="49" y="644"/>
                    </a:cubicBezTo>
                    <a:cubicBezTo>
                      <a:pt x="1" y="1025"/>
                      <a:pt x="311" y="1310"/>
                      <a:pt x="739" y="1310"/>
                    </a:cubicBezTo>
                    <a:cubicBezTo>
                      <a:pt x="1190" y="1310"/>
                      <a:pt x="1596" y="1025"/>
                      <a:pt x="1643" y="644"/>
                    </a:cubicBezTo>
                    <a:cubicBezTo>
                      <a:pt x="1714" y="286"/>
                      <a:pt x="1405" y="1"/>
                      <a:pt x="953"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1"/>
              <p:cNvSpPr/>
              <p:nvPr/>
            </p:nvSpPr>
            <p:spPr>
              <a:xfrm>
                <a:off x="6543796" y="5435333"/>
                <a:ext cx="101334" cy="85111"/>
              </a:xfrm>
              <a:custGeom>
                <a:avLst/>
                <a:gdLst/>
                <a:ahLst/>
                <a:cxnLst/>
                <a:rect l="l" t="t" r="r" b="b"/>
                <a:pathLst>
                  <a:path w="3117" h="2618" extrusionOk="0">
                    <a:moveTo>
                      <a:pt x="1761" y="0"/>
                    </a:moveTo>
                    <a:cubicBezTo>
                      <a:pt x="975" y="0"/>
                      <a:pt x="239" y="596"/>
                      <a:pt x="119" y="1310"/>
                    </a:cubicBezTo>
                    <a:cubicBezTo>
                      <a:pt x="1" y="2046"/>
                      <a:pt x="572" y="2617"/>
                      <a:pt x="1356" y="2617"/>
                    </a:cubicBezTo>
                    <a:cubicBezTo>
                      <a:pt x="2142" y="2617"/>
                      <a:pt x="2878" y="2046"/>
                      <a:pt x="2998" y="1310"/>
                    </a:cubicBezTo>
                    <a:cubicBezTo>
                      <a:pt x="3116" y="596"/>
                      <a:pt x="2570" y="0"/>
                      <a:pt x="176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1"/>
              <p:cNvSpPr/>
              <p:nvPr/>
            </p:nvSpPr>
            <p:spPr>
              <a:xfrm>
                <a:off x="7352782" y="5279901"/>
                <a:ext cx="67296" cy="61086"/>
              </a:xfrm>
              <a:custGeom>
                <a:avLst/>
                <a:gdLst/>
                <a:ahLst/>
                <a:cxnLst/>
                <a:rect l="l" t="t" r="r" b="b"/>
                <a:pathLst>
                  <a:path w="2070" h="1879" extrusionOk="0">
                    <a:moveTo>
                      <a:pt x="1190" y="0"/>
                    </a:moveTo>
                    <a:cubicBezTo>
                      <a:pt x="667" y="0"/>
                      <a:pt x="166" y="429"/>
                      <a:pt x="71" y="952"/>
                    </a:cubicBezTo>
                    <a:cubicBezTo>
                      <a:pt x="1" y="1475"/>
                      <a:pt x="356" y="1879"/>
                      <a:pt x="880" y="1879"/>
                    </a:cubicBezTo>
                    <a:cubicBezTo>
                      <a:pt x="1428" y="1879"/>
                      <a:pt x="1904" y="1475"/>
                      <a:pt x="1999" y="952"/>
                    </a:cubicBezTo>
                    <a:cubicBezTo>
                      <a:pt x="2069" y="429"/>
                      <a:pt x="1713" y="0"/>
                      <a:pt x="119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1"/>
              <p:cNvSpPr/>
              <p:nvPr/>
            </p:nvSpPr>
            <p:spPr>
              <a:xfrm>
                <a:off x="7444038" y="4393574"/>
                <a:ext cx="85111" cy="79682"/>
              </a:xfrm>
              <a:custGeom>
                <a:avLst/>
                <a:gdLst/>
                <a:ahLst/>
                <a:cxnLst/>
                <a:rect l="l" t="t" r="r" b="b"/>
                <a:pathLst>
                  <a:path w="2618" h="2451" extrusionOk="0">
                    <a:moveTo>
                      <a:pt x="1498" y="1"/>
                    </a:moveTo>
                    <a:cubicBezTo>
                      <a:pt x="832" y="1"/>
                      <a:pt x="214" y="547"/>
                      <a:pt x="119" y="1238"/>
                    </a:cubicBezTo>
                    <a:cubicBezTo>
                      <a:pt x="1" y="1904"/>
                      <a:pt x="452" y="2450"/>
                      <a:pt x="1118" y="2450"/>
                    </a:cubicBezTo>
                    <a:cubicBezTo>
                      <a:pt x="1784" y="2450"/>
                      <a:pt x="2402" y="1904"/>
                      <a:pt x="2522" y="1238"/>
                    </a:cubicBezTo>
                    <a:cubicBezTo>
                      <a:pt x="2618" y="547"/>
                      <a:pt x="2165" y="1"/>
                      <a:pt x="1498"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1"/>
              <p:cNvSpPr/>
              <p:nvPr/>
            </p:nvSpPr>
            <p:spPr>
              <a:xfrm>
                <a:off x="7666799" y="4596210"/>
                <a:ext cx="34786" cy="37907"/>
              </a:xfrm>
              <a:custGeom>
                <a:avLst/>
                <a:gdLst/>
                <a:ahLst/>
                <a:cxnLst/>
                <a:rect l="l" t="t" r="r" b="b"/>
                <a:pathLst>
                  <a:path w="1070" h="1166" extrusionOk="0">
                    <a:moveTo>
                      <a:pt x="641" y="1"/>
                    </a:moveTo>
                    <a:cubicBezTo>
                      <a:pt x="356" y="1"/>
                      <a:pt x="118" y="261"/>
                      <a:pt x="48" y="572"/>
                    </a:cubicBezTo>
                    <a:cubicBezTo>
                      <a:pt x="0" y="905"/>
                      <a:pt x="190" y="1165"/>
                      <a:pt x="451" y="1165"/>
                    </a:cubicBezTo>
                    <a:cubicBezTo>
                      <a:pt x="714" y="1165"/>
                      <a:pt x="974" y="905"/>
                      <a:pt x="1022" y="572"/>
                    </a:cubicBezTo>
                    <a:cubicBezTo>
                      <a:pt x="1070" y="261"/>
                      <a:pt x="904" y="1"/>
                      <a:pt x="641"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1"/>
              <p:cNvSpPr/>
              <p:nvPr/>
            </p:nvSpPr>
            <p:spPr>
              <a:xfrm>
                <a:off x="8219733" y="4204884"/>
                <a:ext cx="84363" cy="70384"/>
              </a:xfrm>
              <a:custGeom>
                <a:avLst/>
                <a:gdLst/>
                <a:ahLst/>
                <a:cxnLst/>
                <a:rect l="l" t="t" r="r" b="b"/>
                <a:pathLst>
                  <a:path w="2595" h="2165" extrusionOk="0">
                    <a:moveTo>
                      <a:pt x="1476" y="0"/>
                    </a:moveTo>
                    <a:cubicBezTo>
                      <a:pt x="809" y="0"/>
                      <a:pt x="191" y="476"/>
                      <a:pt x="96" y="1094"/>
                    </a:cubicBezTo>
                    <a:cubicBezTo>
                      <a:pt x="1" y="1688"/>
                      <a:pt x="454" y="2164"/>
                      <a:pt x="1120" y="2164"/>
                    </a:cubicBezTo>
                    <a:cubicBezTo>
                      <a:pt x="1786" y="2164"/>
                      <a:pt x="2404" y="1688"/>
                      <a:pt x="2499" y="1094"/>
                    </a:cubicBezTo>
                    <a:cubicBezTo>
                      <a:pt x="2595" y="476"/>
                      <a:pt x="2142" y="0"/>
                      <a:pt x="147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1"/>
              <p:cNvSpPr/>
              <p:nvPr/>
            </p:nvSpPr>
            <p:spPr>
              <a:xfrm>
                <a:off x="8748740" y="4294580"/>
                <a:ext cx="61899" cy="56470"/>
              </a:xfrm>
              <a:custGeom>
                <a:avLst/>
                <a:gdLst/>
                <a:ahLst/>
                <a:cxnLst/>
                <a:rect l="l" t="t" r="r" b="b"/>
                <a:pathLst>
                  <a:path w="1904" h="1737" extrusionOk="0">
                    <a:moveTo>
                      <a:pt x="1095" y="1"/>
                    </a:moveTo>
                    <a:cubicBezTo>
                      <a:pt x="596" y="1"/>
                      <a:pt x="143" y="381"/>
                      <a:pt x="73" y="857"/>
                    </a:cubicBezTo>
                    <a:cubicBezTo>
                      <a:pt x="1" y="1356"/>
                      <a:pt x="334" y="1736"/>
                      <a:pt x="809" y="1736"/>
                    </a:cubicBezTo>
                    <a:cubicBezTo>
                      <a:pt x="1310" y="1736"/>
                      <a:pt x="1761" y="1356"/>
                      <a:pt x="1833" y="857"/>
                    </a:cubicBezTo>
                    <a:cubicBezTo>
                      <a:pt x="1904" y="381"/>
                      <a:pt x="1571" y="1"/>
                      <a:pt x="109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1"/>
              <p:cNvSpPr/>
              <p:nvPr/>
            </p:nvSpPr>
            <p:spPr>
              <a:xfrm>
                <a:off x="8772765" y="4902490"/>
                <a:ext cx="112127" cy="94377"/>
              </a:xfrm>
              <a:custGeom>
                <a:avLst/>
                <a:gdLst/>
                <a:ahLst/>
                <a:cxnLst/>
                <a:rect l="l" t="t" r="r" b="b"/>
                <a:pathLst>
                  <a:path w="3449" h="2903" extrusionOk="0">
                    <a:moveTo>
                      <a:pt x="1951" y="0"/>
                    </a:moveTo>
                    <a:cubicBezTo>
                      <a:pt x="1070" y="0"/>
                      <a:pt x="238" y="666"/>
                      <a:pt x="118" y="1450"/>
                    </a:cubicBezTo>
                    <a:cubicBezTo>
                      <a:pt x="0" y="2259"/>
                      <a:pt x="594" y="2903"/>
                      <a:pt x="1475" y="2903"/>
                    </a:cubicBezTo>
                    <a:cubicBezTo>
                      <a:pt x="2379" y="2903"/>
                      <a:pt x="3188" y="2259"/>
                      <a:pt x="3306" y="1450"/>
                    </a:cubicBezTo>
                    <a:cubicBezTo>
                      <a:pt x="3449" y="666"/>
                      <a:pt x="2830" y="0"/>
                      <a:pt x="195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1"/>
              <p:cNvSpPr/>
              <p:nvPr/>
            </p:nvSpPr>
            <p:spPr>
              <a:xfrm>
                <a:off x="8812168" y="5166993"/>
                <a:ext cx="68076" cy="65735"/>
              </a:xfrm>
              <a:custGeom>
                <a:avLst/>
                <a:gdLst/>
                <a:ahLst/>
                <a:cxnLst/>
                <a:rect l="l" t="t" r="r" b="b"/>
                <a:pathLst>
                  <a:path w="2094" h="2022" extrusionOk="0">
                    <a:moveTo>
                      <a:pt x="1215" y="0"/>
                    </a:moveTo>
                    <a:cubicBezTo>
                      <a:pt x="666" y="0"/>
                      <a:pt x="168" y="451"/>
                      <a:pt x="96" y="1022"/>
                    </a:cubicBezTo>
                    <a:cubicBezTo>
                      <a:pt x="0" y="1570"/>
                      <a:pt x="358" y="2021"/>
                      <a:pt x="882" y="2021"/>
                    </a:cubicBezTo>
                    <a:cubicBezTo>
                      <a:pt x="1405" y="2021"/>
                      <a:pt x="1928" y="1570"/>
                      <a:pt x="1999" y="1022"/>
                    </a:cubicBezTo>
                    <a:cubicBezTo>
                      <a:pt x="2094" y="451"/>
                      <a:pt x="1738" y="0"/>
                      <a:pt x="121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1"/>
              <p:cNvSpPr/>
              <p:nvPr/>
            </p:nvSpPr>
            <p:spPr>
              <a:xfrm>
                <a:off x="8427799" y="5214133"/>
                <a:ext cx="50293" cy="37972"/>
              </a:xfrm>
              <a:custGeom>
                <a:avLst/>
                <a:gdLst/>
                <a:ahLst/>
                <a:cxnLst/>
                <a:rect l="l" t="t" r="r" b="b"/>
                <a:pathLst>
                  <a:path w="1547" h="1168" extrusionOk="0">
                    <a:moveTo>
                      <a:pt x="880" y="0"/>
                    </a:moveTo>
                    <a:cubicBezTo>
                      <a:pt x="477" y="0"/>
                      <a:pt x="119" y="263"/>
                      <a:pt x="49" y="571"/>
                    </a:cubicBezTo>
                    <a:cubicBezTo>
                      <a:pt x="1" y="904"/>
                      <a:pt x="286" y="1167"/>
                      <a:pt x="690" y="1167"/>
                    </a:cubicBezTo>
                    <a:cubicBezTo>
                      <a:pt x="1095" y="1167"/>
                      <a:pt x="1451" y="904"/>
                      <a:pt x="1499" y="571"/>
                    </a:cubicBezTo>
                    <a:cubicBezTo>
                      <a:pt x="1546" y="263"/>
                      <a:pt x="1261" y="0"/>
                      <a:pt x="88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1"/>
              <p:cNvSpPr/>
              <p:nvPr/>
            </p:nvSpPr>
            <p:spPr>
              <a:xfrm>
                <a:off x="8122300" y="5241962"/>
                <a:ext cx="89728" cy="75846"/>
              </a:xfrm>
              <a:custGeom>
                <a:avLst/>
                <a:gdLst/>
                <a:ahLst/>
                <a:cxnLst/>
                <a:rect l="l" t="t" r="r" b="b"/>
                <a:pathLst>
                  <a:path w="2760" h="2333" extrusionOk="0">
                    <a:moveTo>
                      <a:pt x="1570" y="1"/>
                    </a:moveTo>
                    <a:cubicBezTo>
                      <a:pt x="857" y="1"/>
                      <a:pt x="190" y="524"/>
                      <a:pt x="95" y="1167"/>
                    </a:cubicBezTo>
                    <a:cubicBezTo>
                      <a:pt x="0" y="1809"/>
                      <a:pt x="476" y="2332"/>
                      <a:pt x="1190" y="2332"/>
                    </a:cubicBezTo>
                    <a:cubicBezTo>
                      <a:pt x="1903" y="2332"/>
                      <a:pt x="2547" y="1809"/>
                      <a:pt x="2665" y="1167"/>
                    </a:cubicBezTo>
                    <a:cubicBezTo>
                      <a:pt x="2760" y="524"/>
                      <a:pt x="2261" y="1"/>
                      <a:pt x="157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1"/>
              <p:cNvSpPr/>
              <p:nvPr/>
            </p:nvSpPr>
            <p:spPr>
              <a:xfrm>
                <a:off x="7978442" y="5039358"/>
                <a:ext cx="119117" cy="108291"/>
              </a:xfrm>
              <a:custGeom>
                <a:avLst/>
                <a:gdLst/>
                <a:ahLst/>
                <a:cxnLst/>
                <a:rect l="l" t="t" r="r" b="b"/>
                <a:pathLst>
                  <a:path w="3664" h="3331" extrusionOk="0">
                    <a:moveTo>
                      <a:pt x="2094" y="0"/>
                    </a:moveTo>
                    <a:cubicBezTo>
                      <a:pt x="1167" y="0"/>
                      <a:pt x="286" y="761"/>
                      <a:pt x="143" y="1665"/>
                    </a:cubicBezTo>
                    <a:cubicBezTo>
                      <a:pt x="0" y="2594"/>
                      <a:pt x="644" y="3331"/>
                      <a:pt x="1570" y="3331"/>
                    </a:cubicBezTo>
                    <a:cubicBezTo>
                      <a:pt x="2499" y="3331"/>
                      <a:pt x="3356" y="2594"/>
                      <a:pt x="3498" y="1665"/>
                    </a:cubicBezTo>
                    <a:cubicBezTo>
                      <a:pt x="3664" y="761"/>
                      <a:pt x="3022" y="0"/>
                      <a:pt x="209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1"/>
              <p:cNvSpPr/>
              <p:nvPr/>
            </p:nvSpPr>
            <p:spPr>
              <a:xfrm>
                <a:off x="7988520" y="5388193"/>
                <a:ext cx="45644" cy="42523"/>
              </a:xfrm>
              <a:custGeom>
                <a:avLst/>
                <a:gdLst/>
                <a:ahLst/>
                <a:cxnLst/>
                <a:rect l="l" t="t" r="r" b="b"/>
                <a:pathLst>
                  <a:path w="1404" h="1308" extrusionOk="0">
                    <a:moveTo>
                      <a:pt x="809" y="0"/>
                    </a:moveTo>
                    <a:cubicBezTo>
                      <a:pt x="452" y="0"/>
                      <a:pt x="118" y="308"/>
                      <a:pt x="48" y="666"/>
                    </a:cubicBezTo>
                    <a:cubicBezTo>
                      <a:pt x="0" y="1022"/>
                      <a:pt x="238" y="1307"/>
                      <a:pt x="594" y="1307"/>
                    </a:cubicBezTo>
                    <a:cubicBezTo>
                      <a:pt x="952" y="1307"/>
                      <a:pt x="1285" y="1022"/>
                      <a:pt x="1333" y="666"/>
                    </a:cubicBezTo>
                    <a:cubicBezTo>
                      <a:pt x="1403" y="308"/>
                      <a:pt x="1142" y="0"/>
                      <a:pt x="80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1"/>
              <p:cNvSpPr/>
              <p:nvPr/>
            </p:nvSpPr>
            <p:spPr>
              <a:xfrm>
                <a:off x="7597162" y="5482538"/>
                <a:ext cx="67296" cy="57250"/>
              </a:xfrm>
              <a:custGeom>
                <a:avLst/>
                <a:gdLst/>
                <a:ahLst/>
                <a:cxnLst/>
                <a:rect l="l" t="t" r="r" b="b"/>
                <a:pathLst>
                  <a:path w="2070" h="1761" extrusionOk="0">
                    <a:moveTo>
                      <a:pt x="1166" y="0"/>
                    </a:moveTo>
                    <a:cubicBezTo>
                      <a:pt x="642" y="0"/>
                      <a:pt x="144" y="404"/>
                      <a:pt x="71" y="880"/>
                    </a:cubicBezTo>
                    <a:cubicBezTo>
                      <a:pt x="1" y="1355"/>
                      <a:pt x="357" y="1761"/>
                      <a:pt x="880" y="1761"/>
                    </a:cubicBezTo>
                    <a:cubicBezTo>
                      <a:pt x="1428" y="1761"/>
                      <a:pt x="1904" y="1355"/>
                      <a:pt x="1999" y="880"/>
                    </a:cubicBezTo>
                    <a:cubicBezTo>
                      <a:pt x="2070" y="404"/>
                      <a:pt x="1689" y="0"/>
                      <a:pt x="116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1"/>
              <p:cNvSpPr/>
              <p:nvPr/>
            </p:nvSpPr>
            <p:spPr>
              <a:xfrm>
                <a:off x="8653648" y="5468623"/>
                <a:ext cx="79649" cy="75813"/>
              </a:xfrm>
              <a:custGeom>
                <a:avLst/>
                <a:gdLst/>
                <a:ahLst/>
                <a:cxnLst/>
                <a:rect l="l" t="t" r="r" b="b"/>
                <a:pathLst>
                  <a:path w="2450" h="2332" extrusionOk="0">
                    <a:moveTo>
                      <a:pt x="1403" y="0"/>
                    </a:moveTo>
                    <a:cubicBezTo>
                      <a:pt x="785" y="0"/>
                      <a:pt x="214" y="523"/>
                      <a:pt x="96" y="1165"/>
                    </a:cubicBezTo>
                    <a:cubicBezTo>
                      <a:pt x="0" y="1808"/>
                      <a:pt x="429" y="2331"/>
                      <a:pt x="1047" y="2331"/>
                    </a:cubicBezTo>
                    <a:cubicBezTo>
                      <a:pt x="1666" y="2331"/>
                      <a:pt x="2237" y="1808"/>
                      <a:pt x="2355" y="1165"/>
                    </a:cubicBezTo>
                    <a:cubicBezTo>
                      <a:pt x="2450" y="523"/>
                      <a:pt x="2022" y="0"/>
                      <a:pt x="1403"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1"/>
              <p:cNvSpPr/>
              <p:nvPr/>
            </p:nvSpPr>
            <p:spPr>
              <a:xfrm>
                <a:off x="7126153" y="4218799"/>
                <a:ext cx="57250" cy="51821"/>
              </a:xfrm>
              <a:custGeom>
                <a:avLst/>
                <a:gdLst/>
                <a:ahLst/>
                <a:cxnLst/>
                <a:rect l="l" t="t" r="r" b="b"/>
                <a:pathLst>
                  <a:path w="1761" h="1594" extrusionOk="0">
                    <a:moveTo>
                      <a:pt x="999" y="0"/>
                    </a:moveTo>
                    <a:cubicBezTo>
                      <a:pt x="571" y="0"/>
                      <a:pt x="143" y="356"/>
                      <a:pt x="73" y="809"/>
                    </a:cubicBezTo>
                    <a:cubicBezTo>
                      <a:pt x="0" y="1237"/>
                      <a:pt x="310" y="1593"/>
                      <a:pt x="761" y="1593"/>
                    </a:cubicBezTo>
                    <a:cubicBezTo>
                      <a:pt x="1190" y="1593"/>
                      <a:pt x="1618" y="1237"/>
                      <a:pt x="1690" y="809"/>
                    </a:cubicBezTo>
                    <a:cubicBezTo>
                      <a:pt x="1761" y="356"/>
                      <a:pt x="1452" y="0"/>
                      <a:pt x="99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1"/>
              <p:cNvSpPr/>
              <p:nvPr/>
            </p:nvSpPr>
            <p:spPr>
              <a:xfrm>
                <a:off x="7998533" y="4105891"/>
                <a:ext cx="56535" cy="51821"/>
              </a:xfrm>
              <a:custGeom>
                <a:avLst/>
                <a:gdLst/>
                <a:ahLst/>
                <a:cxnLst/>
                <a:rect l="l" t="t" r="r" b="b"/>
                <a:pathLst>
                  <a:path w="1739" h="1594" extrusionOk="0">
                    <a:moveTo>
                      <a:pt x="1000" y="0"/>
                    </a:moveTo>
                    <a:cubicBezTo>
                      <a:pt x="549" y="0"/>
                      <a:pt x="121" y="356"/>
                      <a:pt x="73" y="784"/>
                    </a:cubicBezTo>
                    <a:cubicBezTo>
                      <a:pt x="1" y="1237"/>
                      <a:pt x="286" y="1593"/>
                      <a:pt x="739" y="1593"/>
                    </a:cubicBezTo>
                    <a:cubicBezTo>
                      <a:pt x="1167" y="1593"/>
                      <a:pt x="1596" y="1237"/>
                      <a:pt x="1666" y="784"/>
                    </a:cubicBezTo>
                    <a:cubicBezTo>
                      <a:pt x="1738" y="356"/>
                      <a:pt x="1428" y="0"/>
                      <a:pt x="100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1"/>
              <p:cNvSpPr/>
              <p:nvPr/>
            </p:nvSpPr>
            <p:spPr>
              <a:xfrm>
                <a:off x="5599438" y="4780284"/>
                <a:ext cx="72725" cy="61086"/>
              </a:xfrm>
              <a:custGeom>
                <a:avLst/>
                <a:gdLst/>
                <a:ahLst/>
                <a:cxnLst/>
                <a:rect l="l" t="t" r="r" b="b"/>
                <a:pathLst>
                  <a:path w="2237" h="1879" extrusionOk="0">
                    <a:moveTo>
                      <a:pt x="1263" y="1"/>
                    </a:moveTo>
                    <a:cubicBezTo>
                      <a:pt x="692" y="1"/>
                      <a:pt x="168" y="429"/>
                      <a:pt x="73" y="927"/>
                    </a:cubicBezTo>
                    <a:cubicBezTo>
                      <a:pt x="1" y="1451"/>
                      <a:pt x="406" y="1879"/>
                      <a:pt x="977" y="1879"/>
                    </a:cubicBezTo>
                    <a:cubicBezTo>
                      <a:pt x="1548" y="1879"/>
                      <a:pt x="2071" y="1451"/>
                      <a:pt x="2167" y="927"/>
                    </a:cubicBezTo>
                    <a:cubicBezTo>
                      <a:pt x="2237" y="429"/>
                      <a:pt x="1856" y="1"/>
                      <a:pt x="1263"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1"/>
              <p:cNvSpPr/>
              <p:nvPr/>
            </p:nvSpPr>
            <p:spPr>
              <a:xfrm>
                <a:off x="3433182" y="4719164"/>
                <a:ext cx="62647" cy="61151"/>
              </a:xfrm>
              <a:custGeom>
                <a:avLst/>
                <a:gdLst/>
                <a:ahLst/>
                <a:cxnLst/>
                <a:rect l="l" t="t" r="r" b="b"/>
                <a:pathLst>
                  <a:path w="1927" h="1881" extrusionOk="0">
                    <a:moveTo>
                      <a:pt x="1117" y="0"/>
                    </a:moveTo>
                    <a:cubicBezTo>
                      <a:pt x="619" y="0"/>
                      <a:pt x="166" y="406"/>
                      <a:pt x="71" y="929"/>
                    </a:cubicBezTo>
                    <a:cubicBezTo>
                      <a:pt x="0" y="1452"/>
                      <a:pt x="333" y="1881"/>
                      <a:pt x="809" y="1881"/>
                    </a:cubicBezTo>
                    <a:cubicBezTo>
                      <a:pt x="1285" y="1881"/>
                      <a:pt x="1761" y="1452"/>
                      <a:pt x="1831" y="929"/>
                    </a:cubicBezTo>
                    <a:cubicBezTo>
                      <a:pt x="1926" y="406"/>
                      <a:pt x="1593" y="0"/>
                      <a:pt x="111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1"/>
              <p:cNvSpPr/>
              <p:nvPr/>
            </p:nvSpPr>
            <p:spPr>
              <a:xfrm>
                <a:off x="2332579" y="4473224"/>
                <a:ext cx="67361" cy="57250"/>
              </a:xfrm>
              <a:custGeom>
                <a:avLst/>
                <a:gdLst/>
                <a:ahLst/>
                <a:cxnLst/>
                <a:rect l="l" t="t" r="r" b="b"/>
                <a:pathLst>
                  <a:path w="2072" h="1761" extrusionOk="0">
                    <a:moveTo>
                      <a:pt x="1168" y="0"/>
                    </a:moveTo>
                    <a:cubicBezTo>
                      <a:pt x="644" y="0"/>
                      <a:pt x="144" y="406"/>
                      <a:pt x="73" y="881"/>
                    </a:cubicBezTo>
                    <a:cubicBezTo>
                      <a:pt x="1" y="1357"/>
                      <a:pt x="359" y="1761"/>
                      <a:pt x="882" y="1761"/>
                    </a:cubicBezTo>
                    <a:cubicBezTo>
                      <a:pt x="1428" y="1761"/>
                      <a:pt x="1904" y="1357"/>
                      <a:pt x="1999" y="881"/>
                    </a:cubicBezTo>
                    <a:cubicBezTo>
                      <a:pt x="2072" y="406"/>
                      <a:pt x="1691" y="0"/>
                      <a:pt x="116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1"/>
              <p:cNvSpPr/>
              <p:nvPr/>
            </p:nvSpPr>
            <p:spPr>
              <a:xfrm>
                <a:off x="1708480" y="4515780"/>
                <a:ext cx="44896" cy="37907"/>
              </a:xfrm>
              <a:custGeom>
                <a:avLst/>
                <a:gdLst/>
                <a:ahLst/>
                <a:cxnLst/>
                <a:rect l="l" t="t" r="r" b="b"/>
                <a:pathLst>
                  <a:path w="1381" h="1166" extrusionOk="0">
                    <a:moveTo>
                      <a:pt x="785" y="1"/>
                    </a:moveTo>
                    <a:cubicBezTo>
                      <a:pt x="429" y="1"/>
                      <a:pt x="96" y="261"/>
                      <a:pt x="48" y="594"/>
                    </a:cubicBezTo>
                    <a:cubicBezTo>
                      <a:pt x="1" y="905"/>
                      <a:pt x="239" y="1165"/>
                      <a:pt x="594" y="1165"/>
                    </a:cubicBezTo>
                    <a:cubicBezTo>
                      <a:pt x="952" y="1165"/>
                      <a:pt x="1285" y="905"/>
                      <a:pt x="1333" y="594"/>
                    </a:cubicBezTo>
                    <a:cubicBezTo>
                      <a:pt x="1380" y="261"/>
                      <a:pt x="1143" y="1"/>
                      <a:pt x="78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1"/>
              <p:cNvSpPr/>
              <p:nvPr/>
            </p:nvSpPr>
            <p:spPr>
              <a:xfrm>
                <a:off x="586258" y="4275237"/>
                <a:ext cx="89728" cy="75813"/>
              </a:xfrm>
              <a:custGeom>
                <a:avLst/>
                <a:gdLst/>
                <a:ahLst/>
                <a:cxnLst/>
                <a:rect l="l" t="t" r="r" b="b"/>
                <a:pathLst>
                  <a:path w="2760" h="2332" extrusionOk="0">
                    <a:moveTo>
                      <a:pt x="1570" y="0"/>
                    </a:moveTo>
                    <a:cubicBezTo>
                      <a:pt x="857" y="0"/>
                      <a:pt x="190" y="523"/>
                      <a:pt x="95" y="1167"/>
                    </a:cubicBezTo>
                    <a:cubicBezTo>
                      <a:pt x="0" y="1808"/>
                      <a:pt x="501" y="2331"/>
                      <a:pt x="1190" y="2331"/>
                    </a:cubicBezTo>
                    <a:cubicBezTo>
                      <a:pt x="1903" y="2331"/>
                      <a:pt x="2569" y="1808"/>
                      <a:pt x="2665" y="1167"/>
                    </a:cubicBezTo>
                    <a:cubicBezTo>
                      <a:pt x="2760" y="523"/>
                      <a:pt x="2284" y="0"/>
                      <a:pt x="157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1"/>
              <p:cNvSpPr/>
              <p:nvPr/>
            </p:nvSpPr>
            <p:spPr>
              <a:xfrm>
                <a:off x="157025" y="4803496"/>
                <a:ext cx="51106" cy="47172"/>
              </a:xfrm>
              <a:custGeom>
                <a:avLst/>
                <a:gdLst/>
                <a:ahLst/>
                <a:cxnLst/>
                <a:rect l="l" t="t" r="r" b="b"/>
                <a:pathLst>
                  <a:path w="1572" h="1451" extrusionOk="0">
                    <a:moveTo>
                      <a:pt x="905" y="0"/>
                    </a:moveTo>
                    <a:cubicBezTo>
                      <a:pt x="500" y="0"/>
                      <a:pt x="119" y="333"/>
                      <a:pt x="71" y="737"/>
                    </a:cubicBezTo>
                    <a:cubicBezTo>
                      <a:pt x="1" y="1142"/>
                      <a:pt x="262" y="1450"/>
                      <a:pt x="667" y="1450"/>
                    </a:cubicBezTo>
                    <a:cubicBezTo>
                      <a:pt x="1071" y="1450"/>
                      <a:pt x="1451" y="1142"/>
                      <a:pt x="1499" y="737"/>
                    </a:cubicBezTo>
                    <a:cubicBezTo>
                      <a:pt x="1571" y="333"/>
                      <a:pt x="1308" y="0"/>
                      <a:pt x="90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1"/>
              <p:cNvSpPr/>
              <p:nvPr/>
            </p:nvSpPr>
            <p:spPr>
              <a:xfrm>
                <a:off x="5250115" y="4665035"/>
                <a:ext cx="138850" cy="92328"/>
              </a:xfrm>
              <a:custGeom>
                <a:avLst/>
                <a:gdLst/>
                <a:ahLst/>
                <a:cxnLst/>
                <a:rect l="l" t="t" r="r" b="b"/>
                <a:pathLst>
                  <a:path w="4271" h="2840" extrusionOk="0">
                    <a:moveTo>
                      <a:pt x="2412" y="0"/>
                    </a:moveTo>
                    <a:cubicBezTo>
                      <a:pt x="1119" y="0"/>
                      <a:pt x="1" y="1972"/>
                      <a:pt x="707" y="2642"/>
                    </a:cubicBezTo>
                    <a:cubicBezTo>
                      <a:pt x="852" y="2779"/>
                      <a:pt x="1048" y="2840"/>
                      <a:pt x="1269" y="2840"/>
                    </a:cubicBezTo>
                    <a:cubicBezTo>
                      <a:pt x="2421" y="2840"/>
                      <a:pt x="4270" y="1204"/>
                      <a:pt x="3371" y="405"/>
                    </a:cubicBezTo>
                    <a:cubicBezTo>
                      <a:pt x="3057" y="119"/>
                      <a:pt x="2729" y="0"/>
                      <a:pt x="2412"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1"/>
              <p:cNvSpPr/>
              <p:nvPr/>
            </p:nvSpPr>
            <p:spPr>
              <a:xfrm>
                <a:off x="6150942" y="4164702"/>
                <a:ext cx="132056" cy="100879"/>
              </a:xfrm>
              <a:custGeom>
                <a:avLst/>
                <a:gdLst/>
                <a:ahLst/>
                <a:cxnLst/>
                <a:rect l="l" t="t" r="r" b="b"/>
                <a:pathLst>
                  <a:path w="4062" h="3103" extrusionOk="0">
                    <a:moveTo>
                      <a:pt x="2157" y="0"/>
                    </a:moveTo>
                    <a:cubicBezTo>
                      <a:pt x="683" y="0"/>
                      <a:pt x="1" y="2524"/>
                      <a:pt x="951" y="3019"/>
                    </a:cubicBezTo>
                    <a:cubicBezTo>
                      <a:pt x="1056" y="3076"/>
                      <a:pt x="1170" y="3102"/>
                      <a:pt x="1290" y="3102"/>
                    </a:cubicBezTo>
                    <a:cubicBezTo>
                      <a:pt x="2423" y="3102"/>
                      <a:pt x="4061" y="770"/>
                      <a:pt x="2877" y="189"/>
                    </a:cubicBezTo>
                    <a:cubicBezTo>
                      <a:pt x="2621" y="58"/>
                      <a:pt x="2380" y="0"/>
                      <a:pt x="215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1"/>
              <p:cNvSpPr/>
              <p:nvPr/>
            </p:nvSpPr>
            <p:spPr>
              <a:xfrm>
                <a:off x="7314582" y="3692653"/>
                <a:ext cx="135567" cy="97855"/>
              </a:xfrm>
              <a:custGeom>
                <a:avLst/>
                <a:gdLst/>
                <a:ahLst/>
                <a:cxnLst/>
                <a:rect l="l" t="t" r="r" b="b"/>
                <a:pathLst>
                  <a:path w="4170" h="3010" extrusionOk="0">
                    <a:moveTo>
                      <a:pt x="2274" y="0"/>
                    </a:moveTo>
                    <a:cubicBezTo>
                      <a:pt x="881" y="0"/>
                      <a:pt x="1" y="2305"/>
                      <a:pt x="842" y="2885"/>
                    </a:cubicBezTo>
                    <a:cubicBezTo>
                      <a:pt x="966" y="2971"/>
                      <a:pt x="1110" y="3010"/>
                      <a:pt x="1266" y="3010"/>
                    </a:cubicBezTo>
                    <a:cubicBezTo>
                      <a:pt x="2403" y="3010"/>
                      <a:pt x="4169" y="959"/>
                      <a:pt x="3102" y="268"/>
                    </a:cubicBezTo>
                    <a:cubicBezTo>
                      <a:pt x="2813" y="81"/>
                      <a:pt x="2535" y="0"/>
                      <a:pt x="227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1"/>
              <p:cNvSpPr/>
              <p:nvPr/>
            </p:nvSpPr>
            <p:spPr>
              <a:xfrm>
                <a:off x="8182151" y="3760014"/>
                <a:ext cx="130235" cy="76073"/>
              </a:xfrm>
              <a:custGeom>
                <a:avLst/>
                <a:gdLst/>
                <a:ahLst/>
                <a:cxnLst/>
                <a:rect l="l" t="t" r="r" b="b"/>
                <a:pathLst>
                  <a:path w="4006" h="2340" extrusionOk="0">
                    <a:moveTo>
                      <a:pt x="2372" y="1"/>
                    </a:moveTo>
                    <a:cubicBezTo>
                      <a:pt x="1271" y="1"/>
                      <a:pt x="1" y="986"/>
                      <a:pt x="253" y="1742"/>
                    </a:cubicBezTo>
                    <a:cubicBezTo>
                      <a:pt x="383" y="2157"/>
                      <a:pt x="937" y="2340"/>
                      <a:pt x="1568" y="2340"/>
                    </a:cubicBezTo>
                    <a:cubicBezTo>
                      <a:pt x="2671" y="2340"/>
                      <a:pt x="4006" y="1781"/>
                      <a:pt x="3703" y="933"/>
                    </a:cubicBezTo>
                    <a:cubicBezTo>
                      <a:pt x="3453" y="258"/>
                      <a:pt x="2935" y="1"/>
                      <a:pt x="2372"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1"/>
              <p:cNvSpPr/>
              <p:nvPr/>
            </p:nvSpPr>
            <p:spPr>
              <a:xfrm>
                <a:off x="5974119" y="4359406"/>
                <a:ext cx="112842" cy="83388"/>
              </a:xfrm>
              <a:custGeom>
                <a:avLst/>
                <a:gdLst/>
                <a:ahLst/>
                <a:cxnLst/>
                <a:rect l="l" t="t" r="r" b="b"/>
                <a:pathLst>
                  <a:path w="3471" h="2565" extrusionOk="0">
                    <a:moveTo>
                      <a:pt x="1875" y="1"/>
                    </a:moveTo>
                    <a:cubicBezTo>
                      <a:pt x="670" y="1"/>
                      <a:pt x="0" y="2011"/>
                      <a:pt x="751" y="2479"/>
                    </a:cubicBezTo>
                    <a:cubicBezTo>
                      <a:pt x="846" y="2538"/>
                      <a:pt x="953" y="2564"/>
                      <a:pt x="1067" y="2564"/>
                    </a:cubicBezTo>
                    <a:cubicBezTo>
                      <a:pt x="2016" y="2564"/>
                      <a:pt x="3471" y="725"/>
                      <a:pt x="2536" y="195"/>
                    </a:cubicBezTo>
                    <a:cubicBezTo>
                      <a:pt x="2303" y="60"/>
                      <a:pt x="2081" y="1"/>
                      <a:pt x="187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1"/>
              <p:cNvSpPr/>
              <p:nvPr/>
            </p:nvSpPr>
            <p:spPr>
              <a:xfrm>
                <a:off x="6844094" y="3891778"/>
                <a:ext cx="112127" cy="83128"/>
              </a:xfrm>
              <a:custGeom>
                <a:avLst/>
                <a:gdLst/>
                <a:ahLst/>
                <a:cxnLst/>
                <a:rect l="l" t="t" r="r" b="b"/>
                <a:pathLst>
                  <a:path w="3449" h="2557" extrusionOk="0">
                    <a:moveTo>
                      <a:pt x="1869" y="0"/>
                    </a:moveTo>
                    <a:cubicBezTo>
                      <a:pt x="661" y="0"/>
                      <a:pt x="0" y="2021"/>
                      <a:pt x="755" y="2470"/>
                    </a:cubicBezTo>
                    <a:cubicBezTo>
                      <a:pt x="851" y="2529"/>
                      <a:pt x="958" y="2556"/>
                      <a:pt x="1073" y="2556"/>
                    </a:cubicBezTo>
                    <a:cubicBezTo>
                      <a:pt x="2018" y="2556"/>
                      <a:pt x="3449" y="737"/>
                      <a:pt x="2516" y="186"/>
                    </a:cubicBezTo>
                    <a:cubicBezTo>
                      <a:pt x="2288" y="57"/>
                      <a:pt x="2071" y="0"/>
                      <a:pt x="186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1"/>
              <p:cNvSpPr/>
              <p:nvPr/>
            </p:nvSpPr>
            <p:spPr>
              <a:xfrm>
                <a:off x="7902530" y="3693823"/>
                <a:ext cx="111217" cy="64630"/>
              </a:xfrm>
              <a:custGeom>
                <a:avLst/>
                <a:gdLst/>
                <a:ahLst/>
                <a:cxnLst/>
                <a:rect l="l" t="t" r="r" b="b"/>
                <a:pathLst>
                  <a:path w="3421" h="1988" extrusionOk="0">
                    <a:moveTo>
                      <a:pt x="2034" y="0"/>
                    </a:moveTo>
                    <a:cubicBezTo>
                      <a:pt x="1091" y="0"/>
                      <a:pt x="1" y="897"/>
                      <a:pt x="242" y="1542"/>
                    </a:cubicBezTo>
                    <a:cubicBezTo>
                      <a:pt x="362" y="1853"/>
                      <a:pt x="776" y="1987"/>
                      <a:pt x="1257" y="1987"/>
                    </a:cubicBezTo>
                    <a:cubicBezTo>
                      <a:pt x="2209" y="1987"/>
                      <a:pt x="3421" y="1460"/>
                      <a:pt x="3121" y="733"/>
                    </a:cubicBezTo>
                    <a:cubicBezTo>
                      <a:pt x="2899" y="203"/>
                      <a:pt x="2483" y="0"/>
                      <a:pt x="203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1"/>
              <p:cNvSpPr/>
              <p:nvPr/>
            </p:nvSpPr>
            <p:spPr>
              <a:xfrm>
                <a:off x="5549502" y="4625470"/>
                <a:ext cx="75196" cy="52016"/>
              </a:xfrm>
              <a:custGeom>
                <a:avLst/>
                <a:gdLst/>
                <a:ahLst/>
                <a:cxnLst/>
                <a:rect l="l" t="t" r="r" b="b"/>
                <a:pathLst>
                  <a:path w="2313" h="1600" extrusionOk="0">
                    <a:moveTo>
                      <a:pt x="1224" y="0"/>
                    </a:moveTo>
                    <a:cubicBezTo>
                      <a:pt x="580" y="0"/>
                      <a:pt x="1" y="788"/>
                      <a:pt x="347" y="1337"/>
                    </a:cubicBezTo>
                    <a:cubicBezTo>
                      <a:pt x="467" y="1523"/>
                      <a:pt x="644" y="1599"/>
                      <a:pt x="837" y="1599"/>
                    </a:cubicBezTo>
                    <a:cubicBezTo>
                      <a:pt x="1484" y="1599"/>
                      <a:pt x="2313" y="737"/>
                      <a:pt x="1799" y="243"/>
                    </a:cubicBezTo>
                    <a:cubicBezTo>
                      <a:pt x="1618" y="72"/>
                      <a:pt x="1418" y="0"/>
                      <a:pt x="122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1"/>
              <p:cNvSpPr/>
              <p:nvPr/>
            </p:nvSpPr>
            <p:spPr>
              <a:xfrm>
                <a:off x="6019926" y="4042918"/>
                <a:ext cx="75098" cy="52244"/>
              </a:xfrm>
              <a:custGeom>
                <a:avLst/>
                <a:gdLst/>
                <a:ahLst/>
                <a:cxnLst/>
                <a:rect l="l" t="t" r="r" b="b"/>
                <a:pathLst>
                  <a:path w="2310" h="1607" extrusionOk="0">
                    <a:moveTo>
                      <a:pt x="1206" y="1"/>
                    </a:moveTo>
                    <a:cubicBezTo>
                      <a:pt x="551" y="1"/>
                      <a:pt x="0" y="828"/>
                      <a:pt x="389" y="1366"/>
                    </a:cubicBezTo>
                    <a:cubicBezTo>
                      <a:pt x="513" y="1536"/>
                      <a:pt x="680" y="1607"/>
                      <a:pt x="860" y="1607"/>
                    </a:cubicBezTo>
                    <a:cubicBezTo>
                      <a:pt x="1508" y="1607"/>
                      <a:pt x="2310" y="689"/>
                      <a:pt x="1769" y="224"/>
                    </a:cubicBezTo>
                    <a:cubicBezTo>
                      <a:pt x="1585" y="67"/>
                      <a:pt x="1392" y="1"/>
                      <a:pt x="120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1"/>
              <p:cNvSpPr/>
              <p:nvPr/>
            </p:nvSpPr>
            <p:spPr>
              <a:xfrm>
                <a:off x="5173814" y="4602713"/>
                <a:ext cx="66060" cy="48147"/>
              </a:xfrm>
              <a:custGeom>
                <a:avLst/>
                <a:gdLst/>
                <a:ahLst/>
                <a:cxnLst/>
                <a:rect l="l" t="t" r="r" b="b"/>
                <a:pathLst>
                  <a:path w="2032" h="1481" extrusionOk="0">
                    <a:moveTo>
                      <a:pt x="1047" y="0"/>
                    </a:moveTo>
                    <a:cubicBezTo>
                      <a:pt x="399" y="0"/>
                      <a:pt x="0" y="926"/>
                      <a:pt x="461" y="1346"/>
                    </a:cubicBezTo>
                    <a:cubicBezTo>
                      <a:pt x="567" y="1440"/>
                      <a:pt x="684" y="1481"/>
                      <a:pt x="803" y="1481"/>
                    </a:cubicBezTo>
                    <a:cubicBezTo>
                      <a:pt x="1401" y="1481"/>
                      <a:pt x="2032" y="447"/>
                      <a:pt x="1436" y="109"/>
                    </a:cubicBezTo>
                    <a:cubicBezTo>
                      <a:pt x="1300" y="33"/>
                      <a:pt x="1169" y="0"/>
                      <a:pt x="104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1"/>
              <p:cNvSpPr/>
              <p:nvPr/>
            </p:nvSpPr>
            <p:spPr>
              <a:xfrm>
                <a:off x="6282479" y="3991129"/>
                <a:ext cx="66028" cy="46782"/>
              </a:xfrm>
              <a:custGeom>
                <a:avLst/>
                <a:gdLst/>
                <a:ahLst/>
                <a:cxnLst/>
                <a:rect l="l" t="t" r="r" b="b"/>
                <a:pathLst>
                  <a:path w="2031" h="1439" extrusionOk="0">
                    <a:moveTo>
                      <a:pt x="1060" y="1"/>
                    </a:moveTo>
                    <a:cubicBezTo>
                      <a:pt x="478" y="1"/>
                      <a:pt x="1" y="773"/>
                      <a:pt x="378" y="1246"/>
                    </a:cubicBezTo>
                    <a:cubicBezTo>
                      <a:pt x="485" y="1382"/>
                      <a:pt x="622" y="1439"/>
                      <a:pt x="768" y="1439"/>
                    </a:cubicBezTo>
                    <a:cubicBezTo>
                      <a:pt x="1336" y="1439"/>
                      <a:pt x="2031" y="573"/>
                      <a:pt x="1520" y="175"/>
                    </a:cubicBezTo>
                    <a:cubicBezTo>
                      <a:pt x="1368" y="53"/>
                      <a:pt x="1211" y="1"/>
                      <a:pt x="106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1"/>
              <p:cNvSpPr/>
              <p:nvPr/>
            </p:nvSpPr>
            <p:spPr>
              <a:xfrm>
                <a:off x="7334056" y="3548340"/>
                <a:ext cx="66288" cy="46392"/>
              </a:xfrm>
              <a:custGeom>
                <a:avLst/>
                <a:gdLst/>
                <a:ahLst/>
                <a:cxnLst/>
                <a:rect l="l" t="t" r="r" b="b"/>
                <a:pathLst>
                  <a:path w="2039" h="1427" extrusionOk="0">
                    <a:moveTo>
                      <a:pt x="1079" y="1"/>
                    </a:moveTo>
                    <a:cubicBezTo>
                      <a:pt x="491" y="1"/>
                      <a:pt x="1" y="778"/>
                      <a:pt x="361" y="1234"/>
                    </a:cubicBezTo>
                    <a:cubicBezTo>
                      <a:pt x="473" y="1370"/>
                      <a:pt x="614" y="1427"/>
                      <a:pt x="763" y="1427"/>
                    </a:cubicBezTo>
                    <a:cubicBezTo>
                      <a:pt x="1344" y="1427"/>
                      <a:pt x="2039" y="561"/>
                      <a:pt x="1528" y="164"/>
                    </a:cubicBezTo>
                    <a:cubicBezTo>
                      <a:pt x="1380" y="50"/>
                      <a:pt x="1227" y="1"/>
                      <a:pt x="1079"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1"/>
              <p:cNvSpPr/>
              <p:nvPr/>
            </p:nvSpPr>
            <p:spPr>
              <a:xfrm>
                <a:off x="8357349" y="3637710"/>
                <a:ext cx="66125" cy="46359"/>
              </a:xfrm>
              <a:custGeom>
                <a:avLst/>
                <a:gdLst/>
                <a:ahLst/>
                <a:cxnLst/>
                <a:rect l="l" t="t" r="r" b="b"/>
                <a:pathLst>
                  <a:path w="2034" h="1426" extrusionOk="0">
                    <a:moveTo>
                      <a:pt x="1054" y="0"/>
                    </a:moveTo>
                    <a:cubicBezTo>
                      <a:pt x="466" y="0"/>
                      <a:pt x="0" y="769"/>
                      <a:pt x="360" y="1222"/>
                    </a:cubicBezTo>
                    <a:cubicBezTo>
                      <a:pt x="469" y="1366"/>
                      <a:pt x="612" y="1426"/>
                      <a:pt x="763" y="1426"/>
                    </a:cubicBezTo>
                    <a:cubicBezTo>
                      <a:pt x="1336" y="1426"/>
                      <a:pt x="2033" y="569"/>
                      <a:pt x="1525" y="175"/>
                    </a:cubicBezTo>
                    <a:cubicBezTo>
                      <a:pt x="1368" y="52"/>
                      <a:pt x="1206" y="0"/>
                      <a:pt x="105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1"/>
              <p:cNvSpPr/>
              <p:nvPr/>
            </p:nvSpPr>
            <p:spPr>
              <a:xfrm>
                <a:off x="6178804" y="4361389"/>
                <a:ext cx="50065" cy="34948"/>
              </a:xfrm>
              <a:custGeom>
                <a:avLst/>
                <a:gdLst/>
                <a:ahLst/>
                <a:cxnLst/>
                <a:rect l="l" t="t" r="r" b="b"/>
                <a:pathLst>
                  <a:path w="1540" h="1075" extrusionOk="0">
                    <a:moveTo>
                      <a:pt x="806" y="1"/>
                    </a:moveTo>
                    <a:cubicBezTo>
                      <a:pt x="360" y="1"/>
                      <a:pt x="1" y="579"/>
                      <a:pt x="285" y="918"/>
                    </a:cubicBezTo>
                    <a:cubicBezTo>
                      <a:pt x="370" y="1029"/>
                      <a:pt x="479" y="1075"/>
                      <a:pt x="595" y="1075"/>
                    </a:cubicBezTo>
                    <a:cubicBezTo>
                      <a:pt x="1026" y="1075"/>
                      <a:pt x="1539" y="435"/>
                      <a:pt x="1164" y="134"/>
                    </a:cubicBezTo>
                    <a:cubicBezTo>
                      <a:pt x="1045" y="40"/>
                      <a:pt x="923" y="1"/>
                      <a:pt x="80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1"/>
              <p:cNvSpPr/>
              <p:nvPr/>
            </p:nvSpPr>
            <p:spPr>
              <a:xfrm>
                <a:off x="6683851" y="4072925"/>
                <a:ext cx="50130" cy="34883"/>
              </a:xfrm>
              <a:custGeom>
                <a:avLst/>
                <a:gdLst/>
                <a:ahLst/>
                <a:cxnLst/>
                <a:rect l="l" t="t" r="r" b="b"/>
                <a:pathLst>
                  <a:path w="1542" h="1073" extrusionOk="0">
                    <a:moveTo>
                      <a:pt x="808" y="0"/>
                    </a:moveTo>
                    <a:cubicBezTo>
                      <a:pt x="361" y="0"/>
                      <a:pt x="1" y="579"/>
                      <a:pt x="283" y="919"/>
                    </a:cubicBezTo>
                    <a:cubicBezTo>
                      <a:pt x="367" y="1028"/>
                      <a:pt x="475" y="1073"/>
                      <a:pt x="589" y="1073"/>
                    </a:cubicBezTo>
                    <a:cubicBezTo>
                      <a:pt x="1022" y="1073"/>
                      <a:pt x="1541" y="416"/>
                      <a:pt x="1164" y="133"/>
                    </a:cubicBezTo>
                    <a:cubicBezTo>
                      <a:pt x="1046" y="40"/>
                      <a:pt x="924" y="0"/>
                      <a:pt x="80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1"/>
              <p:cNvSpPr/>
              <p:nvPr/>
            </p:nvSpPr>
            <p:spPr>
              <a:xfrm>
                <a:off x="7217507" y="3827765"/>
                <a:ext cx="50163" cy="35338"/>
              </a:xfrm>
              <a:custGeom>
                <a:avLst/>
                <a:gdLst/>
                <a:ahLst/>
                <a:cxnLst/>
                <a:rect l="l" t="t" r="r" b="b"/>
                <a:pathLst>
                  <a:path w="1543" h="1087" extrusionOk="0">
                    <a:moveTo>
                      <a:pt x="807" y="0"/>
                    </a:moveTo>
                    <a:cubicBezTo>
                      <a:pt x="361" y="0"/>
                      <a:pt x="1" y="583"/>
                      <a:pt x="283" y="943"/>
                    </a:cubicBezTo>
                    <a:cubicBezTo>
                      <a:pt x="365" y="1044"/>
                      <a:pt x="471" y="1086"/>
                      <a:pt x="582" y="1086"/>
                    </a:cubicBezTo>
                    <a:cubicBezTo>
                      <a:pt x="1016" y="1086"/>
                      <a:pt x="1543" y="437"/>
                      <a:pt x="1164" y="134"/>
                    </a:cubicBezTo>
                    <a:cubicBezTo>
                      <a:pt x="1046" y="40"/>
                      <a:pt x="924" y="0"/>
                      <a:pt x="80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1"/>
              <p:cNvSpPr/>
              <p:nvPr/>
            </p:nvSpPr>
            <p:spPr>
              <a:xfrm>
                <a:off x="8380724" y="3851725"/>
                <a:ext cx="50033" cy="34981"/>
              </a:xfrm>
              <a:custGeom>
                <a:avLst/>
                <a:gdLst/>
                <a:ahLst/>
                <a:cxnLst/>
                <a:rect l="l" t="t" r="r" b="b"/>
                <a:pathLst>
                  <a:path w="1539" h="1076" extrusionOk="0">
                    <a:moveTo>
                      <a:pt x="807" y="0"/>
                    </a:moveTo>
                    <a:cubicBezTo>
                      <a:pt x="361" y="0"/>
                      <a:pt x="0" y="580"/>
                      <a:pt x="282" y="919"/>
                    </a:cubicBezTo>
                    <a:cubicBezTo>
                      <a:pt x="368" y="1030"/>
                      <a:pt x="477" y="1075"/>
                      <a:pt x="593" y="1075"/>
                    </a:cubicBezTo>
                    <a:cubicBezTo>
                      <a:pt x="1025" y="1075"/>
                      <a:pt x="1539" y="434"/>
                      <a:pt x="1163" y="133"/>
                    </a:cubicBezTo>
                    <a:cubicBezTo>
                      <a:pt x="1045" y="40"/>
                      <a:pt x="923" y="0"/>
                      <a:pt x="80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30" name="Google Shape;430;p11"/>
          <p:cNvSpPr/>
          <p:nvPr/>
        </p:nvSpPr>
        <p:spPr>
          <a:xfrm>
            <a:off x="7256725" y="-268962"/>
            <a:ext cx="412320" cy="425698"/>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lt2"/>
              </a:gs>
              <a:gs pos="100000">
                <a:schemeClr val="accent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1"/>
          <p:cNvSpPr/>
          <p:nvPr/>
        </p:nvSpPr>
        <p:spPr>
          <a:xfrm rot="6476213">
            <a:off x="6099652" y="4678266"/>
            <a:ext cx="558054" cy="641148"/>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accent1"/>
              </a:gs>
              <a:gs pos="100000">
                <a:schemeClr val="dk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1"/>
          <p:cNvSpPr/>
          <p:nvPr/>
        </p:nvSpPr>
        <p:spPr>
          <a:xfrm rot="-8479708">
            <a:off x="-340080" y="2284865"/>
            <a:ext cx="755019" cy="779460"/>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accent1"/>
              </a:gs>
              <a:gs pos="100000">
                <a:schemeClr val="dk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1"/>
          <p:cNvSpPr/>
          <p:nvPr/>
        </p:nvSpPr>
        <p:spPr>
          <a:xfrm rot="7395545">
            <a:off x="7890644" y="-486376"/>
            <a:ext cx="809349" cy="779382"/>
          </a:xfrm>
          <a:custGeom>
            <a:avLst/>
            <a:gdLst/>
            <a:ahLst/>
            <a:cxnLst/>
            <a:rect l="l" t="t" r="r" b="b"/>
            <a:pathLst>
              <a:path w="58927" h="37161" extrusionOk="0">
                <a:moveTo>
                  <a:pt x="22751" y="0"/>
                </a:moveTo>
                <a:cubicBezTo>
                  <a:pt x="17471" y="0"/>
                  <a:pt x="12652" y="1613"/>
                  <a:pt x="9255" y="5589"/>
                </a:cubicBezTo>
                <a:cubicBezTo>
                  <a:pt x="3141" y="12726"/>
                  <a:pt x="0" y="33588"/>
                  <a:pt x="19841" y="36468"/>
                </a:cubicBezTo>
                <a:cubicBezTo>
                  <a:pt x="23115" y="36942"/>
                  <a:pt x="26201" y="37161"/>
                  <a:pt x="29088" y="37161"/>
                </a:cubicBezTo>
                <a:cubicBezTo>
                  <a:pt x="45019" y="37161"/>
                  <a:pt x="54879" y="30507"/>
                  <a:pt x="56692" y="23479"/>
                </a:cubicBezTo>
                <a:cubicBezTo>
                  <a:pt x="58926" y="14770"/>
                  <a:pt x="38729" y="0"/>
                  <a:pt x="22751" y="0"/>
                </a:cubicBezTo>
                <a:close/>
              </a:path>
            </a:pathLst>
          </a:custGeom>
          <a:gradFill>
            <a:gsLst>
              <a:gs pos="0">
                <a:schemeClr val="accent1"/>
              </a:gs>
              <a:gs pos="100000">
                <a:schemeClr val="dk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3">
  <p:cSld name="CUSTOM_4_1_1">
    <p:spTree>
      <p:nvGrpSpPr>
        <p:cNvPr id="1" name="Shape 655"/>
        <p:cNvGrpSpPr/>
        <p:nvPr/>
      </p:nvGrpSpPr>
      <p:grpSpPr>
        <a:xfrm>
          <a:off x="0" y="0"/>
          <a:ext cx="0" cy="0"/>
          <a:chOff x="0" y="0"/>
          <a:chExt cx="0" cy="0"/>
        </a:xfrm>
      </p:grpSpPr>
      <p:sp>
        <p:nvSpPr>
          <p:cNvPr id="656" name="Google Shape;656;p18"/>
          <p:cNvSpPr txBox="1">
            <a:spLocks noGrp="1"/>
          </p:cNvSpPr>
          <p:nvPr>
            <p:ph type="body" idx="1"/>
          </p:nvPr>
        </p:nvSpPr>
        <p:spPr>
          <a:xfrm>
            <a:off x="720000" y="1275900"/>
            <a:ext cx="3718800" cy="23013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lnSpc>
                <a:spcPct val="100000"/>
              </a:lnSpc>
              <a:spcBef>
                <a:spcPts val="0"/>
              </a:spcBef>
              <a:spcAft>
                <a:spcPts val="0"/>
              </a:spcAft>
              <a:buSzPts val="1400"/>
              <a:buChar char="○"/>
              <a:defRPr sz="1400"/>
            </a:lvl2pPr>
            <a:lvl3pPr marL="1371600" lvl="2" indent="-317500" rtl="0">
              <a:lnSpc>
                <a:spcPct val="100000"/>
              </a:lnSpc>
              <a:spcBef>
                <a:spcPts val="0"/>
              </a:spcBef>
              <a:spcAft>
                <a:spcPts val="0"/>
              </a:spcAft>
              <a:buSzPts val="1400"/>
              <a:buChar char="■"/>
              <a:defRPr sz="1400"/>
            </a:lvl3pPr>
            <a:lvl4pPr marL="1828800" lvl="3" indent="-317500" rtl="0">
              <a:lnSpc>
                <a:spcPct val="100000"/>
              </a:lnSpc>
              <a:spcBef>
                <a:spcPts val="0"/>
              </a:spcBef>
              <a:spcAft>
                <a:spcPts val="0"/>
              </a:spcAft>
              <a:buSzPts val="1400"/>
              <a:buChar char="●"/>
              <a:defRPr sz="1400"/>
            </a:lvl4pPr>
            <a:lvl5pPr marL="2286000" lvl="4" indent="-317500" rtl="0">
              <a:lnSpc>
                <a:spcPct val="100000"/>
              </a:lnSpc>
              <a:spcBef>
                <a:spcPts val="0"/>
              </a:spcBef>
              <a:spcAft>
                <a:spcPts val="0"/>
              </a:spcAft>
              <a:buSzPts val="1400"/>
              <a:buChar char="○"/>
              <a:defRPr sz="1400"/>
            </a:lvl5pPr>
            <a:lvl6pPr marL="2743200" lvl="5" indent="-317500" rtl="0">
              <a:lnSpc>
                <a:spcPct val="100000"/>
              </a:lnSpc>
              <a:spcBef>
                <a:spcPts val="0"/>
              </a:spcBef>
              <a:spcAft>
                <a:spcPts val="0"/>
              </a:spcAft>
              <a:buSzPts val="1400"/>
              <a:buChar char="■"/>
              <a:defRPr sz="1400"/>
            </a:lvl6pPr>
            <a:lvl7pPr marL="3200400" lvl="6" indent="-317500" rtl="0">
              <a:lnSpc>
                <a:spcPct val="100000"/>
              </a:lnSpc>
              <a:spcBef>
                <a:spcPts val="0"/>
              </a:spcBef>
              <a:spcAft>
                <a:spcPts val="0"/>
              </a:spcAft>
              <a:buSzPts val="1400"/>
              <a:buChar char="●"/>
              <a:defRPr sz="1400"/>
            </a:lvl7pPr>
            <a:lvl8pPr marL="3657600" lvl="7" indent="-317500" rtl="0">
              <a:lnSpc>
                <a:spcPct val="100000"/>
              </a:lnSpc>
              <a:spcBef>
                <a:spcPts val="0"/>
              </a:spcBef>
              <a:spcAft>
                <a:spcPts val="0"/>
              </a:spcAft>
              <a:buSzPts val="1400"/>
              <a:buChar char="○"/>
              <a:defRPr sz="1400"/>
            </a:lvl8pPr>
            <a:lvl9pPr marL="4114800" lvl="8" indent="-317500" rtl="0">
              <a:lnSpc>
                <a:spcPct val="100000"/>
              </a:lnSpc>
              <a:spcBef>
                <a:spcPts val="0"/>
              </a:spcBef>
              <a:spcAft>
                <a:spcPts val="0"/>
              </a:spcAft>
              <a:buSzPts val="1400"/>
              <a:buChar char="■"/>
              <a:defRPr sz="1400"/>
            </a:lvl9pPr>
          </a:lstStyle>
          <a:p>
            <a:endParaRPr/>
          </a:p>
        </p:txBody>
      </p:sp>
      <p:sp>
        <p:nvSpPr>
          <p:cNvPr id="657" name="Google Shape;657;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658" name="Google Shape;658;p18"/>
          <p:cNvSpPr/>
          <p:nvPr/>
        </p:nvSpPr>
        <p:spPr>
          <a:xfrm rot="-2092267" flipH="1">
            <a:off x="-143531" y="1756386"/>
            <a:ext cx="412320" cy="425697"/>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lt2"/>
              </a:gs>
              <a:gs pos="100000">
                <a:schemeClr val="accent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8"/>
          <p:cNvSpPr/>
          <p:nvPr/>
        </p:nvSpPr>
        <p:spPr>
          <a:xfrm rot="5747151" flipH="1">
            <a:off x="8888561" y="673707"/>
            <a:ext cx="412327" cy="425705"/>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lt2"/>
              </a:gs>
              <a:gs pos="100000">
                <a:schemeClr val="accent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8"/>
          <p:cNvSpPr/>
          <p:nvPr/>
        </p:nvSpPr>
        <p:spPr>
          <a:xfrm rot="-4724055">
            <a:off x="879726" y="-443606"/>
            <a:ext cx="755027" cy="779484"/>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lt2"/>
              </a:gs>
              <a:gs pos="100000">
                <a:schemeClr val="accent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1" name="Google Shape;661;p18"/>
          <p:cNvGrpSpPr/>
          <p:nvPr/>
        </p:nvGrpSpPr>
        <p:grpSpPr>
          <a:xfrm>
            <a:off x="-125272" y="4239572"/>
            <a:ext cx="9269197" cy="2140228"/>
            <a:chOff x="0" y="3548340"/>
            <a:chExt cx="9143925" cy="2111303"/>
          </a:xfrm>
        </p:grpSpPr>
        <p:sp>
          <p:nvSpPr>
            <p:cNvPr id="662" name="Google Shape;662;p18"/>
            <p:cNvSpPr/>
            <p:nvPr/>
          </p:nvSpPr>
          <p:spPr>
            <a:xfrm>
              <a:off x="0" y="3794637"/>
              <a:ext cx="9143925" cy="1865001"/>
            </a:xfrm>
            <a:custGeom>
              <a:avLst/>
              <a:gdLst/>
              <a:ahLst/>
              <a:cxnLst/>
              <a:rect l="l" t="t" r="r" b="b"/>
              <a:pathLst>
                <a:path w="281265" h="57367" extrusionOk="0">
                  <a:moveTo>
                    <a:pt x="241021" y="1"/>
                  </a:moveTo>
                  <a:cubicBezTo>
                    <a:pt x="236947" y="1"/>
                    <a:pt x="230623" y="1060"/>
                    <a:pt x="222077" y="4173"/>
                  </a:cubicBezTo>
                  <a:cubicBezTo>
                    <a:pt x="207017" y="9692"/>
                    <a:pt x="180135" y="32197"/>
                    <a:pt x="151945" y="32888"/>
                  </a:cubicBezTo>
                  <a:cubicBezTo>
                    <a:pt x="151500" y="32898"/>
                    <a:pt x="151050" y="32903"/>
                    <a:pt x="150595" y="32903"/>
                  </a:cubicBezTo>
                  <a:cubicBezTo>
                    <a:pt x="122228" y="32903"/>
                    <a:pt x="74922" y="12761"/>
                    <a:pt x="56169" y="8312"/>
                  </a:cubicBezTo>
                  <a:cubicBezTo>
                    <a:pt x="46209" y="5945"/>
                    <a:pt x="37246" y="5110"/>
                    <a:pt x="29555" y="5110"/>
                  </a:cubicBezTo>
                  <a:cubicBezTo>
                    <a:pt x="11123" y="5110"/>
                    <a:pt x="1" y="9907"/>
                    <a:pt x="1" y="9907"/>
                  </a:cubicBezTo>
                  <a:lnTo>
                    <a:pt x="1" y="49087"/>
                  </a:lnTo>
                  <a:lnTo>
                    <a:pt x="96" y="49087"/>
                  </a:lnTo>
                  <a:lnTo>
                    <a:pt x="96" y="57366"/>
                  </a:lnTo>
                  <a:lnTo>
                    <a:pt x="278719" y="57366"/>
                  </a:lnTo>
                  <a:cubicBezTo>
                    <a:pt x="278719" y="57366"/>
                    <a:pt x="281265" y="18186"/>
                    <a:pt x="277815" y="11976"/>
                  </a:cubicBezTo>
                  <a:cubicBezTo>
                    <a:pt x="274366" y="5791"/>
                    <a:pt x="264255" y="5791"/>
                    <a:pt x="264255" y="5791"/>
                  </a:cubicBezTo>
                  <a:cubicBezTo>
                    <a:pt x="262126" y="4387"/>
                    <a:pt x="258780" y="3952"/>
                    <a:pt x="255452" y="3952"/>
                  </a:cubicBezTo>
                  <a:cubicBezTo>
                    <a:pt x="250040" y="3952"/>
                    <a:pt x="244677" y="5102"/>
                    <a:pt x="244677" y="5102"/>
                  </a:cubicBezTo>
                  <a:cubicBezTo>
                    <a:pt x="244677" y="5102"/>
                    <a:pt x="247484" y="3269"/>
                    <a:pt x="246412" y="1413"/>
                  </a:cubicBezTo>
                  <a:cubicBezTo>
                    <a:pt x="245938" y="620"/>
                    <a:pt x="244137" y="1"/>
                    <a:pt x="241021" y="1"/>
                  </a:cubicBezTo>
                  <a:close/>
                </a:path>
              </a:pathLst>
            </a:custGeom>
            <a:solidFill>
              <a:srgbClr val="AAE4E9">
                <a:alpha val="26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8"/>
            <p:cNvSpPr/>
            <p:nvPr/>
          </p:nvSpPr>
          <p:spPr>
            <a:xfrm>
              <a:off x="3088" y="4329366"/>
              <a:ext cx="3728637" cy="1330277"/>
            </a:xfrm>
            <a:custGeom>
              <a:avLst/>
              <a:gdLst/>
              <a:ahLst/>
              <a:cxnLst/>
              <a:rect l="l" t="t" r="r" b="b"/>
              <a:pathLst>
                <a:path w="114692" h="40919" extrusionOk="0">
                  <a:moveTo>
                    <a:pt x="87118" y="1738"/>
                  </a:moveTo>
                  <a:cubicBezTo>
                    <a:pt x="63566" y="7352"/>
                    <a:pt x="49150" y="0"/>
                    <a:pt x="21769" y="14394"/>
                  </a:cubicBezTo>
                  <a:cubicBezTo>
                    <a:pt x="13228" y="18889"/>
                    <a:pt x="6186" y="27929"/>
                    <a:pt x="1" y="35114"/>
                  </a:cubicBezTo>
                  <a:lnTo>
                    <a:pt x="1" y="40918"/>
                  </a:lnTo>
                  <a:lnTo>
                    <a:pt x="53480" y="40918"/>
                  </a:lnTo>
                  <a:cubicBezTo>
                    <a:pt x="62377" y="24814"/>
                    <a:pt x="105912" y="18153"/>
                    <a:pt x="114691" y="10302"/>
                  </a:cubicBezTo>
                  <a:cubicBezTo>
                    <a:pt x="105341" y="7733"/>
                    <a:pt x="95873" y="4663"/>
                    <a:pt x="87118" y="1738"/>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8"/>
            <p:cNvSpPr/>
            <p:nvPr/>
          </p:nvSpPr>
          <p:spPr>
            <a:xfrm>
              <a:off x="935093" y="4170293"/>
              <a:ext cx="4700718" cy="894643"/>
            </a:xfrm>
            <a:custGeom>
              <a:avLst/>
              <a:gdLst/>
              <a:ahLst/>
              <a:cxnLst/>
              <a:rect l="l" t="t" r="r" b="b"/>
              <a:pathLst>
                <a:path w="144593" h="27519" extrusionOk="0">
                  <a:moveTo>
                    <a:pt x="7585" y="1"/>
                  </a:moveTo>
                  <a:cubicBezTo>
                    <a:pt x="4818" y="1"/>
                    <a:pt x="2354" y="160"/>
                    <a:pt x="0" y="303"/>
                  </a:cubicBezTo>
                  <a:cubicBezTo>
                    <a:pt x="0" y="303"/>
                    <a:pt x="97" y="301"/>
                    <a:pt x="286" y="301"/>
                  </a:cubicBezTo>
                  <a:cubicBezTo>
                    <a:pt x="3123" y="301"/>
                    <a:pt x="26821" y="761"/>
                    <a:pt x="57714" y="15503"/>
                  </a:cubicBezTo>
                  <a:cubicBezTo>
                    <a:pt x="76846" y="24636"/>
                    <a:pt x="93682" y="27518"/>
                    <a:pt x="107313" y="27518"/>
                  </a:cubicBezTo>
                  <a:cubicBezTo>
                    <a:pt x="130648" y="27518"/>
                    <a:pt x="144592" y="19072"/>
                    <a:pt x="144593" y="19072"/>
                  </a:cubicBezTo>
                  <a:lnTo>
                    <a:pt x="144593" y="19072"/>
                  </a:lnTo>
                  <a:cubicBezTo>
                    <a:pt x="131330" y="22348"/>
                    <a:pt x="118848" y="23783"/>
                    <a:pt x="107241" y="23783"/>
                  </a:cubicBezTo>
                  <a:cubicBezTo>
                    <a:pt x="87329" y="23783"/>
                    <a:pt x="69993" y="19560"/>
                    <a:pt x="55715" y="13172"/>
                  </a:cubicBezTo>
                  <a:cubicBezTo>
                    <a:pt x="30571" y="1931"/>
                    <a:pt x="17237" y="1"/>
                    <a:pt x="7585" y="1"/>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5" name="Google Shape;665;p18"/>
            <p:cNvGrpSpPr/>
            <p:nvPr/>
          </p:nvGrpSpPr>
          <p:grpSpPr>
            <a:xfrm>
              <a:off x="157025" y="3548340"/>
              <a:ext cx="8727868" cy="2000746"/>
              <a:chOff x="157025" y="3548340"/>
              <a:chExt cx="8727868" cy="2000746"/>
            </a:xfrm>
          </p:grpSpPr>
          <p:sp>
            <p:nvSpPr>
              <p:cNvPr id="666" name="Google Shape;666;p18"/>
              <p:cNvSpPr/>
              <p:nvPr/>
            </p:nvSpPr>
            <p:spPr>
              <a:xfrm>
                <a:off x="1223524" y="5098136"/>
                <a:ext cx="59623" cy="57250"/>
              </a:xfrm>
              <a:custGeom>
                <a:avLst/>
                <a:gdLst/>
                <a:ahLst/>
                <a:cxnLst/>
                <a:rect l="l" t="t" r="r" b="b"/>
                <a:pathLst>
                  <a:path w="1834" h="1761" extrusionOk="0">
                    <a:moveTo>
                      <a:pt x="1047" y="0"/>
                    </a:moveTo>
                    <a:cubicBezTo>
                      <a:pt x="572" y="0"/>
                      <a:pt x="143" y="405"/>
                      <a:pt x="73" y="881"/>
                    </a:cubicBezTo>
                    <a:cubicBezTo>
                      <a:pt x="1" y="1357"/>
                      <a:pt x="311" y="1760"/>
                      <a:pt x="762" y="1760"/>
                    </a:cubicBezTo>
                    <a:cubicBezTo>
                      <a:pt x="1238" y="1760"/>
                      <a:pt x="1666" y="1357"/>
                      <a:pt x="1738" y="881"/>
                    </a:cubicBezTo>
                    <a:cubicBezTo>
                      <a:pt x="1833" y="405"/>
                      <a:pt x="1500" y="0"/>
                      <a:pt x="104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8"/>
              <p:cNvSpPr/>
              <p:nvPr/>
            </p:nvSpPr>
            <p:spPr>
              <a:xfrm>
                <a:off x="1839951" y="5197130"/>
                <a:ext cx="67296" cy="57250"/>
              </a:xfrm>
              <a:custGeom>
                <a:avLst/>
                <a:gdLst/>
                <a:ahLst/>
                <a:cxnLst/>
                <a:rect l="l" t="t" r="r" b="b"/>
                <a:pathLst>
                  <a:path w="2070" h="1761" extrusionOk="0">
                    <a:moveTo>
                      <a:pt x="1166" y="0"/>
                    </a:moveTo>
                    <a:cubicBezTo>
                      <a:pt x="642" y="0"/>
                      <a:pt x="144" y="405"/>
                      <a:pt x="71" y="881"/>
                    </a:cubicBezTo>
                    <a:cubicBezTo>
                      <a:pt x="1" y="1357"/>
                      <a:pt x="382" y="1760"/>
                      <a:pt x="905" y="1760"/>
                    </a:cubicBezTo>
                    <a:cubicBezTo>
                      <a:pt x="1428" y="1760"/>
                      <a:pt x="1927" y="1357"/>
                      <a:pt x="1999" y="881"/>
                    </a:cubicBezTo>
                    <a:cubicBezTo>
                      <a:pt x="2070" y="405"/>
                      <a:pt x="1714" y="0"/>
                      <a:pt x="116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8"/>
              <p:cNvSpPr/>
              <p:nvPr/>
            </p:nvSpPr>
            <p:spPr>
              <a:xfrm>
                <a:off x="2192622" y="4978271"/>
                <a:ext cx="79682" cy="75033"/>
              </a:xfrm>
              <a:custGeom>
                <a:avLst/>
                <a:gdLst/>
                <a:ahLst/>
                <a:cxnLst/>
                <a:rect l="l" t="t" r="r" b="b"/>
                <a:pathLst>
                  <a:path w="2451" h="2308" extrusionOk="0">
                    <a:moveTo>
                      <a:pt x="1404" y="1"/>
                    </a:moveTo>
                    <a:cubicBezTo>
                      <a:pt x="785" y="1"/>
                      <a:pt x="214" y="524"/>
                      <a:pt x="96" y="1165"/>
                    </a:cubicBezTo>
                    <a:cubicBezTo>
                      <a:pt x="1" y="1809"/>
                      <a:pt x="429" y="2307"/>
                      <a:pt x="1048" y="2307"/>
                    </a:cubicBezTo>
                    <a:cubicBezTo>
                      <a:pt x="1666" y="2307"/>
                      <a:pt x="2237" y="1809"/>
                      <a:pt x="2355" y="1165"/>
                    </a:cubicBezTo>
                    <a:cubicBezTo>
                      <a:pt x="2450" y="524"/>
                      <a:pt x="2022" y="1"/>
                      <a:pt x="1404"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8"/>
              <p:cNvSpPr/>
              <p:nvPr/>
            </p:nvSpPr>
            <p:spPr>
              <a:xfrm>
                <a:off x="2279262" y="5407472"/>
                <a:ext cx="51073" cy="42621"/>
              </a:xfrm>
              <a:custGeom>
                <a:avLst/>
                <a:gdLst/>
                <a:ahLst/>
                <a:cxnLst/>
                <a:rect l="l" t="t" r="r" b="b"/>
                <a:pathLst>
                  <a:path w="1571" h="1311" extrusionOk="0">
                    <a:moveTo>
                      <a:pt x="880" y="1"/>
                    </a:moveTo>
                    <a:cubicBezTo>
                      <a:pt x="499" y="1"/>
                      <a:pt x="118" y="286"/>
                      <a:pt x="71" y="644"/>
                    </a:cubicBezTo>
                    <a:cubicBezTo>
                      <a:pt x="0" y="1000"/>
                      <a:pt x="286" y="1310"/>
                      <a:pt x="689" y="1310"/>
                    </a:cubicBezTo>
                    <a:cubicBezTo>
                      <a:pt x="1095" y="1310"/>
                      <a:pt x="1451" y="1000"/>
                      <a:pt x="1498" y="644"/>
                    </a:cubicBezTo>
                    <a:cubicBezTo>
                      <a:pt x="1570" y="286"/>
                      <a:pt x="1285" y="1"/>
                      <a:pt x="88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8"/>
              <p:cNvSpPr/>
              <p:nvPr/>
            </p:nvSpPr>
            <p:spPr>
              <a:xfrm>
                <a:off x="538305" y="5463974"/>
                <a:ext cx="95189" cy="75813"/>
              </a:xfrm>
              <a:custGeom>
                <a:avLst/>
                <a:gdLst/>
                <a:ahLst/>
                <a:cxnLst/>
                <a:rect l="l" t="t" r="r" b="b"/>
                <a:pathLst>
                  <a:path w="2928" h="2332" extrusionOk="0">
                    <a:moveTo>
                      <a:pt x="1643" y="0"/>
                    </a:moveTo>
                    <a:cubicBezTo>
                      <a:pt x="881" y="0"/>
                      <a:pt x="191" y="524"/>
                      <a:pt x="95" y="1165"/>
                    </a:cubicBezTo>
                    <a:cubicBezTo>
                      <a:pt x="0" y="1808"/>
                      <a:pt x="524" y="2332"/>
                      <a:pt x="1262" y="2332"/>
                    </a:cubicBezTo>
                    <a:cubicBezTo>
                      <a:pt x="2023" y="2332"/>
                      <a:pt x="2712" y="1808"/>
                      <a:pt x="2807" y="1165"/>
                    </a:cubicBezTo>
                    <a:cubicBezTo>
                      <a:pt x="2927" y="524"/>
                      <a:pt x="2404" y="0"/>
                      <a:pt x="1643"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8"/>
              <p:cNvSpPr/>
              <p:nvPr/>
            </p:nvSpPr>
            <p:spPr>
              <a:xfrm>
                <a:off x="550659" y="4577647"/>
                <a:ext cx="118401" cy="103674"/>
              </a:xfrm>
              <a:custGeom>
                <a:avLst/>
                <a:gdLst/>
                <a:ahLst/>
                <a:cxnLst/>
                <a:rect l="l" t="t" r="r" b="b"/>
                <a:pathLst>
                  <a:path w="3642" h="3189" extrusionOk="0">
                    <a:moveTo>
                      <a:pt x="2072" y="1"/>
                    </a:moveTo>
                    <a:cubicBezTo>
                      <a:pt x="1143" y="1"/>
                      <a:pt x="264" y="714"/>
                      <a:pt x="144" y="1594"/>
                    </a:cubicBezTo>
                    <a:cubicBezTo>
                      <a:pt x="1" y="2475"/>
                      <a:pt x="644" y="3188"/>
                      <a:pt x="1571" y="3188"/>
                    </a:cubicBezTo>
                    <a:cubicBezTo>
                      <a:pt x="2500" y="3188"/>
                      <a:pt x="3356" y="2475"/>
                      <a:pt x="3499" y="1594"/>
                    </a:cubicBezTo>
                    <a:cubicBezTo>
                      <a:pt x="3642" y="714"/>
                      <a:pt x="2998" y="1"/>
                      <a:pt x="2072"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8"/>
              <p:cNvSpPr/>
              <p:nvPr/>
            </p:nvSpPr>
            <p:spPr>
              <a:xfrm>
                <a:off x="1022448" y="4463926"/>
                <a:ext cx="67361" cy="51886"/>
              </a:xfrm>
              <a:custGeom>
                <a:avLst/>
                <a:gdLst/>
                <a:ahLst/>
                <a:cxnLst/>
                <a:rect l="l" t="t" r="r" b="b"/>
                <a:pathLst>
                  <a:path w="2072" h="1596" extrusionOk="0">
                    <a:moveTo>
                      <a:pt x="1167" y="1"/>
                    </a:moveTo>
                    <a:cubicBezTo>
                      <a:pt x="619" y="1"/>
                      <a:pt x="143" y="358"/>
                      <a:pt x="73" y="810"/>
                    </a:cubicBezTo>
                    <a:cubicBezTo>
                      <a:pt x="0" y="1238"/>
                      <a:pt x="381" y="1596"/>
                      <a:pt x="904" y="1596"/>
                    </a:cubicBezTo>
                    <a:cubicBezTo>
                      <a:pt x="1428" y="1596"/>
                      <a:pt x="1928" y="1238"/>
                      <a:pt x="1999" y="810"/>
                    </a:cubicBezTo>
                    <a:cubicBezTo>
                      <a:pt x="2071" y="358"/>
                      <a:pt x="1690" y="1"/>
                      <a:pt x="1167"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8"/>
              <p:cNvSpPr/>
              <p:nvPr/>
            </p:nvSpPr>
            <p:spPr>
              <a:xfrm>
                <a:off x="1288512" y="4294580"/>
                <a:ext cx="133844" cy="99025"/>
              </a:xfrm>
              <a:custGeom>
                <a:avLst/>
                <a:gdLst/>
                <a:ahLst/>
                <a:cxnLst/>
                <a:rect l="l" t="t" r="r" b="b"/>
                <a:pathLst>
                  <a:path w="4117" h="3046" extrusionOk="0">
                    <a:moveTo>
                      <a:pt x="2284" y="1"/>
                    </a:moveTo>
                    <a:cubicBezTo>
                      <a:pt x="1237" y="1"/>
                      <a:pt x="263" y="667"/>
                      <a:pt x="120" y="1523"/>
                    </a:cubicBezTo>
                    <a:cubicBezTo>
                      <a:pt x="0" y="2355"/>
                      <a:pt x="738" y="3046"/>
                      <a:pt x="1808" y="3046"/>
                    </a:cubicBezTo>
                    <a:cubicBezTo>
                      <a:pt x="2880" y="3046"/>
                      <a:pt x="3831" y="2355"/>
                      <a:pt x="3974" y="1523"/>
                    </a:cubicBezTo>
                    <a:cubicBezTo>
                      <a:pt x="4117" y="667"/>
                      <a:pt x="3355" y="1"/>
                      <a:pt x="2284"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8"/>
              <p:cNvSpPr/>
              <p:nvPr/>
            </p:nvSpPr>
            <p:spPr>
              <a:xfrm>
                <a:off x="2632681" y="5194822"/>
                <a:ext cx="129227" cy="113687"/>
              </a:xfrm>
              <a:custGeom>
                <a:avLst/>
                <a:gdLst/>
                <a:ahLst/>
                <a:cxnLst/>
                <a:rect l="l" t="t" r="r" b="b"/>
                <a:pathLst>
                  <a:path w="3975" h="3497" extrusionOk="0">
                    <a:moveTo>
                      <a:pt x="2261" y="1"/>
                    </a:moveTo>
                    <a:cubicBezTo>
                      <a:pt x="1237" y="1"/>
                      <a:pt x="310" y="785"/>
                      <a:pt x="143" y="1761"/>
                    </a:cubicBezTo>
                    <a:cubicBezTo>
                      <a:pt x="0" y="2713"/>
                      <a:pt x="691" y="3497"/>
                      <a:pt x="1713" y="3497"/>
                    </a:cubicBezTo>
                    <a:cubicBezTo>
                      <a:pt x="2737" y="3497"/>
                      <a:pt x="3689" y="2713"/>
                      <a:pt x="3831" y="1761"/>
                    </a:cubicBezTo>
                    <a:cubicBezTo>
                      <a:pt x="3974" y="785"/>
                      <a:pt x="3283" y="1"/>
                      <a:pt x="2261"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8"/>
              <p:cNvSpPr/>
              <p:nvPr/>
            </p:nvSpPr>
            <p:spPr>
              <a:xfrm>
                <a:off x="2868576" y="5487187"/>
                <a:ext cx="78122" cy="61899"/>
              </a:xfrm>
              <a:custGeom>
                <a:avLst/>
                <a:gdLst/>
                <a:ahLst/>
                <a:cxnLst/>
                <a:rect l="l" t="t" r="r" b="b"/>
                <a:pathLst>
                  <a:path w="2403" h="1904" extrusionOk="0">
                    <a:moveTo>
                      <a:pt x="1356" y="0"/>
                    </a:moveTo>
                    <a:cubicBezTo>
                      <a:pt x="737" y="0"/>
                      <a:pt x="167" y="428"/>
                      <a:pt x="71" y="952"/>
                    </a:cubicBezTo>
                    <a:cubicBezTo>
                      <a:pt x="1" y="1475"/>
                      <a:pt x="429" y="1903"/>
                      <a:pt x="1048" y="1903"/>
                    </a:cubicBezTo>
                    <a:cubicBezTo>
                      <a:pt x="1666" y="1903"/>
                      <a:pt x="2237" y="1475"/>
                      <a:pt x="2332" y="952"/>
                    </a:cubicBezTo>
                    <a:cubicBezTo>
                      <a:pt x="2403" y="428"/>
                      <a:pt x="1975" y="0"/>
                      <a:pt x="135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8"/>
              <p:cNvSpPr/>
              <p:nvPr/>
            </p:nvSpPr>
            <p:spPr>
              <a:xfrm>
                <a:off x="3065035" y="5030060"/>
                <a:ext cx="73473" cy="65800"/>
              </a:xfrm>
              <a:custGeom>
                <a:avLst/>
                <a:gdLst/>
                <a:ahLst/>
                <a:cxnLst/>
                <a:rect l="l" t="t" r="r" b="b"/>
                <a:pathLst>
                  <a:path w="2260" h="2024" extrusionOk="0">
                    <a:moveTo>
                      <a:pt x="1308" y="1"/>
                    </a:moveTo>
                    <a:cubicBezTo>
                      <a:pt x="737" y="1"/>
                      <a:pt x="191" y="453"/>
                      <a:pt x="96" y="1024"/>
                    </a:cubicBezTo>
                    <a:cubicBezTo>
                      <a:pt x="0" y="1571"/>
                      <a:pt x="404" y="2024"/>
                      <a:pt x="975" y="2024"/>
                    </a:cubicBezTo>
                    <a:cubicBezTo>
                      <a:pt x="1546" y="2024"/>
                      <a:pt x="2094" y="1571"/>
                      <a:pt x="2189" y="1024"/>
                    </a:cubicBezTo>
                    <a:cubicBezTo>
                      <a:pt x="2260" y="453"/>
                      <a:pt x="1879" y="1"/>
                      <a:pt x="1308"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8"/>
              <p:cNvSpPr/>
              <p:nvPr/>
            </p:nvSpPr>
            <p:spPr>
              <a:xfrm>
                <a:off x="4116060" y="5086563"/>
                <a:ext cx="111412" cy="85079"/>
              </a:xfrm>
              <a:custGeom>
                <a:avLst/>
                <a:gdLst/>
                <a:ahLst/>
                <a:cxnLst/>
                <a:rect l="l" t="t" r="r" b="b"/>
                <a:pathLst>
                  <a:path w="3427" h="2617" extrusionOk="0">
                    <a:moveTo>
                      <a:pt x="1928" y="0"/>
                    </a:moveTo>
                    <a:cubicBezTo>
                      <a:pt x="1047" y="0"/>
                      <a:pt x="238" y="594"/>
                      <a:pt x="120" y="1308"/>
                    </a:cubicBezTo>
                    <a:cubicBezTo>
                      <a:pt x="0" y="2021"/>
                      <a:pt x="619" y="2617"/>
                      <a:pt x="1500" y="2617"/>
                    </a:cubicBezTo>
                    <a:cubicBezTo>
                      <a:pt x="2404" y="2617"/>
                      <a:pt x="3213" y="2021"/>
                      <a:pt x="3331" y="1308"/>
                    </a:cubicBezTo>
                    <a:cubicBezTo>
                      <a:pt x="3426" y="594"/>
                      <a:pt x="2808" y="0"/>
                      <a:pt x="192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8"/>
              <p:cNvSpPr/>
              <p:nvPr/>
            </p:nvSpPr>
            <p:spPr>
              <a:xfrm>
                <a:off x="5181064" y="5025411"/>
                <a:ext cx="117589" cy="99025"/>
              </a:xfrm>
              <a:custGeom>
                <a:avLst/>
                <a:gdLst/>
                <a:ahLst/>
                <a:cxnLst/>
                <a:rect l="l" t="t" r="r" b="b"/>
                <a:pathLst>
                  <a:path w="3617" h="3046" extrusionOk="0">
                    <a:moveTo>
                      <a:pt x="2046" y="1"/>
                    </a:moveTo>
                    <a:cubicBezTo>
                      <a:pt x="1118" y="1"/>
                      <a:pt x="261" y="692"/>
                      <a:pt x="119" y="1523"/>
                    </a:cubicBezTo>
                    <a:cubicBezTo>
                      <a:pt x="1" y="2357"/>
                      <a:pt x="642" y="3046"/>
                      <a:pt x="1571" y="3046"/>
                    </a:cubicBezTo>
                    <a:cubicBezTo>
                      <a:pt x="2498" y="3046"/>
                      <a:pt x="3354" y="2357"/>
                      <a:pt x="3497" y="1523"/>
                    </a:cubicBezTo>
                    <a:cubicBezTo>
                      <a:pt x="3617" y="692"/>
                      <a:pt x="2973" y="1"/>
                      <a:pt x="204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8"/>
              <p:cNvSpPr/>
              <p:nvPr/>
            </p:nvSpPr>
            <p:spPr>
              <a:xfrm>
                <a:off x="5260681" y="5275252"/>
                <a:ext cx="57283" cy="56470"/>
              </a:xfrm>
              <a:custGeom>
                <a:avLst/>
                <a:gdLst/>
                <a:ahLst/>
                <a:cxnLst/>
                <a:rect l="l" t="t" r="r" b="b"/>
                <a:pathLst>
                  <a:path w="1762" h="1737" extrusionOk="0">
                    <a:moveTo>
                      <a:pt x="1025" y="1"/>
                    </a:moveTo>
                    <a:cubicBezTo>
                      <a:pt x="597" y="1"/>
                      <a:pt x="168" y="381"/>
                      <a:pt x="96" y="880"/>
                    </a:cubicBezTo>
                    <a:cubicBezTo>
                      <a:pt x="1" y="1356"/>
                      <a:pt x="311" y="1736"/>
                      <a:pt x="739" y="1736"/>
                    </a:cubicBezTo>
                    <a:cubicBezTo>
                      <a:pt x="1190" y="1736"/>
                      <a:pt x="1619" y="1356"/>
                      <a:pt x="1691" y="880"/>
                    </a:cubicBezTo>
                    <a:cubicBezTo>
                      <a:pt x="1761" y="381"/>
                      <a:pt x="1476" y="1"/>
                      <a:pt x="102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8"/>
              <p:cNvSpPr/>
              <p:nvPr/>
            </p:nvSpPr>
            <p:spPr>
              <a:xfrm>
                <a:off x="5932018" y="5261338"/>
                <a:ext cx="50325" cy="37907"/>
              </a:xfrm>
              <a:custGeom>
                <a:avLst/>
                <a:gdLst/>
                <a:ahLst/>
                <a:cxnLst/>
                <a:rect l="l" t="t" r="r" b="b"/>
                <a:pathLst>
                  <a:path w="1548" h="1166" extrusionOk="0">
                    <a:moveTo>
                      <a:pt x="857" y="1"/>
                    </a:moveTo>
                    <a:cubicBezTo>
                      <a:pt x="476" y="1"/>
                      <a:pt x="95" y="261"/>
                      <a:pt x="48" y="571"/>
                    </a:cubicBezTo>
                    <a:cubicBezTo>
                      <a:pt x="0" y="905"/>
                      <a:pt x="286" y="1165"/>
                      <a:pt x="691" y="1165"/>
                    </a:cubicBezTo>
                    <a:cubicBezTo>
                      <a:pt x="1072" y="1165"/>
                      <a:pt x="1452" y="905"/>
                      <a:pt x="1500" y="571"/>
                    </a:cubicBezTo>
                    <a:cubicBezTo>
                      <a:pt x="1548" y="261"/>
                      <a:pt x="1262" y="1"/>
                      <a:pt x="857"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8"/>
              <p:cNvSpPr/>
              <p:nvPr/>
            </p:nvSpPr>
            <p:spPr>
              <a:xfrm>
                <a:off x="6124609" y="4870012"/>
                <a:ext cx="69636" cy="75001"/>
              </a:xfrm>
              <a:custGeom>
                <a:avLst/>
                <a:gdLst/>
                <a:ahLst/>
                <a:cxnLst/>
                <a:rect l="l" t="t" r="r" b="b"/>
                <a:pathLst>
                  <a:path w="2142" h="2307" extrusionOk="0">
                    <a:moveTo>
                      <a:pt x="1261" y="0"/>
                    </a:moveTo>
                    <a:cubicBezTo>
                      <a:pt x="714" y="0"/>
                      <a:pt x="214" y="523"/>
                      <a:pt x="119" y="1142"/>
                    </a:cubicBezTo>
                    <a:cubicBezTo>
                      <a:pt x="1" y="1783"/>
                      <a:pt x="357" y="2307"/>
                      <a:pt x="880" y="2307"/>
                    </a:cubicBezTo>
                    <a:cubicBezTo>
                      <a:pt x="1428" y="2307"/>
                      <a:pt x="1927" y="1783"/>
                      <a:pt x="2022" y="1142"/>
                    </a:cubicBezTo>
                    <a:cubicBezTo>
                      <a:pt x="2142" y="523"/>
                      <a:pt x="1784" y="0"/>
                      <a:pt x="126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8"/>
              <p:cNvSpPr/>
              <p:nvPr/>
            </p:nvSpPr>
            <p:spPr>
              <a:xfrm>
                <a:off x="6568537" y="4771018"/>
                <a:ext cx="94409" cy="65735"/>
              </a:xfrm>
              <a:custGeom>
                <a:avLst/>
                <a:gdLst/>
                <a:ahLst/>
                <a:cxnLst/>
                <a:rect l="l" t="t" r="r" b="b"/>
                <a:pathLst>
                  <a:path w="2904" h="2022" extrusionOk="0">
                    <a:moveTo>
                      <a:pt x="1619" y="0"/>
                    </a:moveTo>
                    <a:cubicBezTo>
                      <a:pt x="857" y="0"/>
                      <a:pt x="191" y="451"/>
                      <a:pt x="96" y="999"/>
                    </a:cubicBezTo>
                    <a:cubicBezTo>
                      <a:pt x="1" y="1570"/>
                      <a:pt x="547" y="2021"/>
                      <a:pt x="1286" y="2021"/>
                    </a:cubicBezTo>
                    <a:cubicBezTo>
                      <a:pt x="2047" y="2021"/>
                      <a:pt x="2736" y="1570"/>
                      <a:pt x="2808" y="999"/>
                    </a:cubicBezTo>
                    <a:cubicBezTo>
                      <a:pt x="2903" y="451"/>
                      <a:pt x="2355" y="0"/>
                      <a:pt x="161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8"/>
              <p:cNvSpPr/>
              <p:nvPr/>
            </p:nvSpPr>
            <p:spPr>
              <a:xfrm>
                <a:off x="6484205" y="5322392"/>
                <a:ext cx="55722" cy="42621"/>
              </a:xfrm>
              <a:custGeom>
                <a:avLst/>
                <a:gdLst/>
                <a:ahLst/>
                <a:cxnLst/>
                <a:rect l="l" t="t" r="r" b="b"/>
                <a:pathLst>
                  <a:path w="1714" h="1311" extrusionOk="0">
                    <a:moveTo>
                      <a:pt x="953" y="1"/>
                    </a:moveTo>
                    <a:cubicBezTo>
                      <a:pt x="501" y="1"/>
                      <a:pt x="96" y="286"/>
                      <a:pt x="49" y="644"/>
                    </a:cubicBezTo>
                    <a:cubicBezTo>
                      <a:pt x="1" y="1025"/>
                      <a:pt x="311" y="1310"/>
                      <a:pt x="739" y="1310"/>
                    </a:cubicBezTo>
                    <a:cubicBezTo>
                      <a:pt x="1190" y="1310"/>
                      <a:pt x="1596" y="1025"/>
                      <a:pt x="1643" y="644"/>
                    </a:cubicBezTo>
                    <a:cubicBezTo>
                      <a:pt x="1714" y="286"/>
                      <a:pt x="1405" y="1"/>
                      <a:pt x="953"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8"/>
              <p:cNvSpPr/>
              <p:nvPr/>
            </p:nvSpPr>
            <p:spPr>
              <a:xfrm>
                <a:off x="6543796" y="5435333"/>
                <a:ext cx="101334" cy="85111"/>
              </a:xfrm>
              <a:custGeom>
                <a:avLst/>
                <a:gdLst/>
                <a:ahLst/>
                <a:cxnLst/>
                <a:rect l="l" t="t" r="r" b="b"/>
                <a:pathLst>
                  <a:path w="3117" h="2618" extrusionOk="0">
                    <a:moveTo>
                      <a:pt x="1761" y="0"/>
                    </a:moveTo>
                    <a:cubicBezTo>
                      <a:pt x="975" y="0"/>
                      <a:pt x="239" y="596"/>
                      <a:pt x="119" y="1310"/>
                    </a:cubicBezTo>
                    <a:cubicBezTo>
                      <a:pt x="1" y="2046"/>
                      <a:pt x="572" y="2617"/>
                      <a:pt x="1356" y="2617"/>
                    </a:cubicBezTo>
                    <a:cubicBezTo>
                      <a:pt x="2142" y="2617"/>
                      <a:pt x="2878" y="2046"/>
                      <a:pt x="2998" y="1310"/>
                    </a:cubicBezTo>
                    <a:cubicBezTo>
                      <a:pt x="3116" y="596"/>
                      <a:pt x="2570" y="0"/>
                      <a:pt x="176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8"/>
              <p:cNvSpPr/>
              <p:nvPr/>
            </p:nvSpPr>
            <p:spPr>
              <a:xfrm>
                <a:off x="7352782" y="5279901"/>
                <a:ext cx="67296" cy="61086"/>
              </a:xfrm>
              <a:custGeom>
                <a:avLst/>
                <a:gdLst/>
                <a:ahLst/>
                <a:cxnLst/>
                <a:rect l="l" t="t" r="r" b="b"/>
                <a:pathLst>
                  <a:path w="2070" h="1879" extrusionOk="0">
                    <a:moveTo>
                      <a:pt x="1190" y="0"/>
                    </a:moveTo>
                    <a:cubicBezTo>
                      <a:pt x="667" y="0"/>
                      <a:pt x="166" y="429"/>
                      <a:pt x="71" y="952"/>
                    </a:cubicBezTo>
                    <a:cubicBezTo>
                      <a:pt x="1" y="1475"/>
                      <a:pt x="356" y="1879"/>
                      <a:pt x="880" y="1879"/>
                    </a:cubicBezTo>
                    <a:cubicBezTo>
                      <a:pt x="1428" y="1879"/>
                      <a:pt x="1904" y="1475"/>
                      <a:pt x="1999" y="952"/>
                    </a:cubicBezTo>
                    <a:cubicBezTo>
                      <a:pt x="2069" y="429"/>
                      <a:pt x="1713" y="0"/>
                      <a:pt x="119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8"/>
              <p:cNvSpPr/>
              <p:nvPr/>
            </p:nvSpPr>
            <p:spPr>
              <a:xfrm>
                <a:off x="7444038" y="4393574"/>
                <a:ext cx="85111" cy="79682"/>
              </a:xfrm>
              <a:custGeom>
                <a:avLst/>
                <a:gdLst/>
                <a:ahLst/>
                <a:cxnLst/>
                <a:rect l="l" t="t" r="r" b="b"/>
                <a:pathLst>
                  <a:path w="2618" h="2451" extrusionOk="0">
                    <a:moveTo>
                      <a:pt x="1498" y="1"/>
                    </a:moveTo>
                    <a:cubicBezTo>
                      <a:pt x="832" y="1"/>
                      <a:pt x="214" y="547"/>
                      <a:pt x="119" y="1238"/>
                    </a:cubicBezTo>
                    <a:cubicBezTo>
                      <a:pt x="1" y="1904"/>
                      <a:pt x="452" y="2450"/>
                      <a:pt x="1118" y="2450"/>
                    </a:cubicBezTo>
                    <a:cubicBezTo>
                      <a:pt x="1784" y="2450"/>
                      <a:pt x="2402" y="1904"/>
                      <a:pt x="2522" y="1238"/>
                    </a:cubicBezTo>
                    <a:cubicBezTo>
                      <a:pt x="2618" y="547"/>
                      <a:pt x="2165" y="1"/>
                      <a:pt x="1498"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8"/>
              <p:cNvSpPr/>
              <p:nvPr/>
            </p:nvSpPr>
            <p:spPr>
              <a:xfrm>
                <a:off x="7666799" y="4596210"/>
                <a:ext cx="34786" cy="37907"/>
              </a:xfrm>
              <a:custGeom>
                <a:avLst/>
                <a:gdLst/>
                <a:ahLst/>
                <a:cxnLst/>
                <a:rect l="l" t="t" r="r" b="b"/>
                <a:pathLst>
                  <a:path w="1070" h="1166" extrusionOk="0">
                    <a:moveTo>
                      <a:pt x="641" y="1"/>
                    </a:moveTo>
                    <a:cubicBezTo>
                      <a:pt x="356" y="1"/>
                      <a:pt x="118" y="261"/>
                      <a:pt x="48" y="572"/>
                    </a:cubicBezTo>
                    <a:cubicBezTo>
                      <a:pt x="0" y="905"/>
                      <a:pt x="190" y="1165"/>
                      <a:pt x="451" y="1165"/>
                    </a:cubicBezTo>
                    <a:cubicBezTo>
                      <a:pt x="714" y="1165"/>
                      <a:pt x="974" y="905"/>
                      <a:pt x="1022" y="572"/>
                    </a:cubicBezTo>
                    <a:cubicBezTo>
                      <a:pt x="1070" y="261"/>
                      <a:pt x="904" y="1"/>
                      <a:pt x="641"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8"/>
              <p:cNvSpPr/>
              <p:nvPr/>
            </p:nvSpPr>
            <p:spPr>
              <a:xfrm>
                <a:off x="8219733" y="4204884"/>
                <a:ext cx="84363" cy="70384"/>
              </a:xfrm>
              <a:custGeom>
                <a:avLst/>
                <a:gdLst/>
                <a:ahLst/>
                <a:cxnLst/>
                <a:rect l="l" t="t" r="r" b="b"/>
                <a:pathLst>
                  <a:path w="2595" h="2165" extrusionOk="0">
                    <a:moveTo>
                      <a:pt x="1476" y="0"/>
                    </a:moveTo>
                    <a:cubicBezTo>
                      <a:pt x="809" y="0"/>
                      <a:pt x="191" y="476"/>
                      <a:pt x="96" y="1094"/>
                    </a:cubicBezTo>
                    <a:cubicBezTo>
                      <a:pt x="1" y="1688"/>
                      <a:pt x="454" y="2164"/>
                      <a:pt x="1120" y="2164"/>
                    </a:cubicBezTo>
                    <a:cubicBezTo>
                      <a:pt x="1786" y="2164"/>
                      <a:pt x="2404" y="1688"/>
                      <a:pt x="2499" y="1094"/>
                    </a:cubicBezTo>
                    <a:cubicBezTo>
                      <a:pt x="2595" y="476"/>
                      <a:pt x="2142" y="0"/>
                      <a:pt x="147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8"/>
              <p:cNvSpPr/>
              <p:nvPr/>
            </p:nvSpPr>
            <p:spPr>
              <a:xfrm>
                <a:off x="8748740" y="4294580"/>
                <a:ext cx="61899" cy="56470"/>
              </a:xfrm>
              <a:custGeom>
                <a:avLst/>
                <a:gdLst/>
                <a:ahLst/>
                <a:cxnLst/>
                <a:rect l="l" t="t" r="r" b="b"/>
                <a:pathLst>
                  <a:path w="1904" h="1737" extrusionOk="0">
                    <a:moveTo>
                      <a:pt x="1095" y="1"/>
                    </a:moveTo>
                    <a:cubicBezTo>
                      <a:pt x="596" y="1"/>
                      <a:pt x="143" y="381"/>
                      <a:pt x="73" y="857"/>
                    </a:cubicBezTo>
                    <a:cubicBezTo>
                      <a:pt x="1" y="1356"/>
                      <a:pt x="334" y="1736"/>
                      <a:pt x="809" y="1736"/>
                    </a:cubicBezTo>
                    <a:cubicBezTo>
                      <a:pt x="1310" y="1736"/>
                      <a:pt x="1761" y="1356"/>
                      <a:pt x="1833" y="857"/>
                    </a:cubicBezTo>
                    <a:cubicBezTo>
                      <a:pt x="1904" y="381"/>
                      <a:pt x="1571" y="1"/>
                      <a:pt x="109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8"/>
              <p:cNvSpPr/>
              <p:nvPr/>
            </p:nvSpPr>
            <p:spPr>
              <a:xfrm>
                <a:off x="8772765" y="4902490"/>
                <a:ext cx="112127" cy="94377"/>
              </a:xfrm>
              <a:custGeom>
                <a:avLst/>
                <a:gdLst/>
                <a:ahLst/>
                <a:cxnLst/>
                <a:rect l="l" t="t" r="r" b="b"/>
                <a:pathLst>
                  <a:path w="3449" h="2903" extrusionOk="0">
                    <a:moveTo>
                      <a:pt x="1951" y="0"/>
                    </a:moveTo>
                    <a:cubicBezTo>
                      <a:pt x="1070" y="0"/>
                      <a:pt x="238" y="666"/>
                      <a:pt x="118" y="1450"/>
                    </a:cubicBezTo>
                    <a:cubicBezTo>
                      <a:pt x="0" y="2259"/>
                      <a:pt x="594" y="2903"/>
                      <a:pt x="1475" y="2903"/>
                    </a:cubicBezTo>
                    <a:cubicBezTo>
                      <a:pt x="2379" y="2903"/>
                      <a:pt x="3188" y="2259"/>
                      <a:pt x="3306" y="1450"/>
                    </a:cubicBezTo>
                    <a:cubicBezTo>
                      <a:pt x="3449" y="666"/>
                      <a:pt x="2830" y="0"/>
                      <a:pt x="195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8"/>
              <p:cNvSpPr/>
              <p:nvPr/>
            </p:nvSpPr>
            <p:spPr>
              <a:xfrm>
                <a:off x="8812168" y="5166993"/>
                <a:ext cx="68076" cy="65735"/>
              </a:xfrm>
              <a:custGeom>
                <a:avLst/>
                <a:gdLst/>
                <a:ahLst/>
                <a:cxnLst/>
                <a:rect l="l" t="t" r="r" b="b"/>
                <a:pathLst>
                  <a:path w="2094" h="2022" extrusionOk="0">
                    <a:moveTo>
                      <a:pt x="1215" y="0"/>
                    </a:moveTo>
                    <a:cubicBezTo>
                      <a:pt x="666" y="0"/>
                      <a:pt x="168" y="451"/>
                      <a:pt x="96" y="1022"/>
                    </a:cubicBezTo>
                    <a:cubicBezTo>
                      <a:pt x="0" y="1570"/>
                      <a:pt x="358" y="2021"/>
                      <a:pt x="882" y="2021"/>
                    </a:cubicBezTo>
                    <a:cubicBezTo>
                      <a:pt x="1405" y="2021"/>
                      <a:pt x="1928" y="1570"/>
                      <a:pt x="1999" y="1022"/>
                    </a:cubicBezTo>
                    <a:cubicBezTo>
                      <a:pt x="2094" y="451"/>
                      <a:pt x="1738" y="0"/>
                      <a:pt x="121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8"/>
              <p:cNvSpPr/>
              <p:nvPr/>
            </p:nvSpPr>
            <p:spPr>
              <a:xfrm>
                <a:off x="8427799" y="5214133"/>
                <a:ext cx="50293" cy="37972"/>
              </a:xfrm>
              <a:custGeom>
                <a:avLst/>
                <a:gdLst/>
                <a:ahLst/>
                <a:cxnLst/>
                <a:rect l="l" t="t" r="r" b="b"/>
                <a:pathLst>
                  <a:path w="1547" h="1168" extrusionOk="0">
                    <a:moveTo>
                      <a:pt x="880" y="0"/>
                    </a:moveTo>
                    <a:cubicBezTo>
                      <a:pt x="477" y="0"/>
                      <a:pt x="119" y="263"/>
                      <a:pt x="49" y="571"/>
                    </a:cubicBezTo>
                    <a:cubicBezTo>
                      <a:pt x="1" y="904"/>
                      <a:pt x="286" y="1167"/>
                      <a:pt x="690" y="1167"/>
                    </a:cubicBezTo>
                    <a:cubicBezTo>
                      <a:pt x="1095" y="1167"/>
                      <a:pt x="1451" y="904"/>
                      <a:pt x="1499" y="571"/>
                    </a:cubicBezTo>
                    <a:cubicBezTo>
                      <a:pt x="1546" y="263"/>
                      <a:pt x="1261" y="0"/>
                      <a:pt x="88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8"/>
              <p:cNvSpPr/>
              <p:nvPr/>
            </p:nvSpPr>
            <p:spPr>
              <a:xfrm>
                <a:off x="8122300" y="5241962"/>
                <a:ext cx="89728" cy="75846"/>
              </a:xfrm>
              <a:custGeom>
                <a:avLst/>
                <a:gdLst/>
                <a:ahLst/>
                <a:cxnLst/>
                <a:rect l="l" t="t" r="r" b="b"/>
                <a:pathLst>
                  <a:path w="2760" h="2333" extrusionOk="0">
                    <a:moveTo>
                      <a:pt x="1570" y="1"/>
                    </a:moveTo>
                    <a:cubicBezTo>
                      <a:pt x="857" y="1"/>
                      <a:pt x="190" y="524"/>
                      <a:pt x="95" y="1167"/>
                    </a:cubicBezTo>
                    <a:cubicBezTo>
                      <a:pt x="0" y="1809"/>
                      <a:pt x="476" y="2332"/>
                      <a:pt x="1190" y="2332"/>
                    </a:cubicBezTo>
                    <a:cubicBezTo>
                      <a:pt x="1903" y="2332"/>
                      <a:pt x="2547" y="1809"/>
                      <a:pt x="2665" y="1167"/>
                    </a:cubicBezTo>
                    <a:cubicBezTo>
                      <a:pt x="2760" y="524"/>
                      <a:pt x="2261" y="1"/>
                      <a:pt x="157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8"/>
              <p:cNvSpPr/>
              <p:nvPr/>
            </p:nvSpPr>
            <p:spPr>
              <a:xfrm>
                <a:off x="7978442" y="5039358"/>
                <a:ext cx="119117" cy="108291"/>
              </a:xfrm>
              <a:custGeom>
                <a:avLst/>
                <a:gdLst/>
                <a:ahLst/>
                <a:cxnLst/>
                <a:rect l="l" t="t" r="r" b="b"/>
                <a:pathLst>
                  <a:path w="3664" h="3331" extrusionOk="0">
                    <a:moveTo>
                      <a:pt x="2094" y="0"/>
                    </a:moveTo>
                    <a:cubicBezTo>
                      <a:pt x="1167" y="0"/>
                      <a:pt x="286" y="761"/>
                      <a:pt x="143" y="1665"/>
                    </a:cubicBezTo>
                    <a:cubicBezTo>
                      <a:pt x="0" y="2594"/>
                      <a:pt x="644" y="3331"/>
                      <a:pt x="1570" y="3331"/>
                    </a:cubicBezTo>
                    <a:cubicBezTo>
                      <a:pt x="2499" y="3331"/>
                      <a:pt x="3356" y="2594"/>
                      <a:pt x="3498" y="1665"/>
                    </a:cubicBezTo>
                    <a:cubicBezTo>
                      <a:pt x="3664" y="761"/>
                      <a:pt x="3022" y="0"/>
                      <a:pt x="209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8"/>
              <p:cNvSpPr/>
              <p:nvPr/>
            </p:nvSpPr>
            <p:spPr>
              <a:xfrm>
                <a:off x="7988520" y="5388193"/>
                <a:ext cx="45644" cy="42523"/>
              </a:xfrm>
              <a:custGeom>
                <a:avLst/>
                <a:gdLst/>
                <a:ahLst/>
                <a:cxnLst/>
                <a:rect l="l" t="t" r="r" b="b"/>
                <a:pathLst>
                  <a:path w="1404" h="1308" extrusionOk="0">
                    <a:moveTo>
                      <a:pt x="809" y="0"/>
                    </a:moveTo>
                    <a:cubicBezTo>
                      <a:pt x="452" y="0"/>
                      <a:pt x="118" y="308"/>
                      <a:pt x="48" y="666"/>
                    </a:cubicBezTo>
                    <a:cubicBezTo>
                      <a:pt x="0" y="1022"/>
                      <a:pt x="238" y="1307"/>
                      <a:pt x="594" y="1307"/>
                    </a:cubicBezTo>
                    <a:cubicBezTo>
                      <a:pt x="952" y="1307"/>
                      <a:pt x="1285" y="1022"/>
                      <a:pt x="1333" y="666"/>
                    </a:cubicBezTo>
                    <a:cubicBezTo>
                      <a:pt x="1403" y="308"/>
                      <a:pt x="1142" y="0"/>
                      <a:pt x="80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8"/>
              <p:cNvSpPr/>
              <p:nvPr/>
            </p:nvSpPr>
            <p:spPr>
              <a:xfrm>
                <a:off x="7597162" y="5482538"/>
                <a:ext cx="67296" cy="57250"/>
              </a:xfrm>
              <a:custGeom>
                <a:avLst/>
                <a:gdLst/>
                <a:ahLst/>
                <a:cxnLst/>
                <a:rect l="l" t="t" r="r" b="b"/>
                <a:pathLst>
                  <a:path w="2070" h="1761" extrusionOk="0">
                    <a:moveTo>
                      <a:pt x="1166" y="0"/>
                    </a:moveTo>
                    <a:cubicBezTo>
                      <a:pt x="642" y="0"/>
                      <a:pt x="144" y="404"/>
                      <a:pt x="71" y="880"/>
                    </a:cubicBezTo>
                    <a:cubicBezTo>
                      <a:pt x="1" y="1355"/>
                      <a:pt x="357" y="1761"/>
                      <a:pt x="880" y="1761"/>
                    </a:cubicBezTo>
                    <a:cubicBezTo>
                      <a:pt x="1428" y="1761"/>
                      <a:pt x="1904" y="1355"/>
                      <a:pt x="1999" y="880"/>
                    </a:cubicBezTo>
                    <a:cubicBezTo>
                      <a:pt x="2070" y="404"/>
                      <a:pt x="1689" y="0"/>
                      <a:pt x="116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8"/>
              <p:cNvSpPr/>
              <p:nvPr/>
            </p:nvSpPr>
            <p:spPr>
              <a:xfrm>
                <a:off x="8653648" y="5468623"/>
                <a:ext cx="79649" cy="75813"/>
              </a:xfrm>
              <a:custGeom>
                <a:avLst/>
                <a:gdLst/>
                <a:ahLst/>
                <a:cxnLst/>
                <a:rect l="l" t="t" r="r" b="b"/>
                <a:pathLst>
                  <a:path w="2450" h="2332" extrusionOk="0">
                    <a:moveTo>
                      <a:pt x="1403" y="0"/>
                    </a:moveTo>
                    <a:cubicBezTo>
                      <a:pt x="785" y="0"/>
                      <a:pt x="214" y="523"/>
                      <a:pt x="96" y="1165"/>
                    </a:cubicBezTo>
                    <a:cubicBezTo>
                      <a:pt x="0" y="1808"/>
                      <a:pt x="429" y="2331"/>
                      <a:pt x="1047" y="2331"/>
                    </a:cubicBezTo>
                    <a:cubicBezTo>
                      <a:pt x="1666" y="2331"/>
                      <a:pt x="2237" y="1808"/>
                      <a:pt x="2355" y="1165"/>
                    </a:cubicBezTo>
                    <a:cubicBezTo>
                      <a:pt x="2450" y="523"/>
                      <a:pt x="2022" y="0"/>
                      <a:pt x="1403"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8"/>
              <p:cNvSpPr/>
              <p:nvPr/>
            </p:nvSpPr>
            <p:spPr>
              <a:xfrm>
                <a:off x="7126153" y="4218799"/>
                <a:ext cx="57250" cy="51821"/>
              </a:xfrm>
              <a:custGeom>
                <a:avLst/>
                <a:gdLst/>
                <a:ahLst/>
                <a:cxnLst/>
                <a:rect l="l" t="t" r="r" b="b"/>
                <a:pathLst>
                  <a:path w="1761" h="1594" extrusionOk="0">
                    <a:moveTo>
                      <a:pt x="999" y="0"/>
                    </a:moveTo>
                    <a:cubicBezTo>
                      <a:pt x="571" y="0"/>
                      <a:pt x="143" y="356"/>
                      <a:pt x="73" y="809"/>
                    </a:cubicBezTo>
                    <a:cubicBezTo>
                      <a:pt x="0" y="1237"/>
                      <a:pt x="310" y="1593"/>
                      <a:pt x="761" y="1593"/>
                    </a:cubicBezTo>
                    <a:cubicBezTo>
                      <a:pt x="1190" y="1593"/>
                      <a:pt x="1618" y="1237"/>
                      <a:pt x="1690" y="809"/>
                    </a:cubicBezTo>
                    <a:cubicBezTo>
                      <a:pt x="1761" y="356"/>
                      <a:pt x="1452" y="0"/>
                      <a:pt x="99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8"/>
              <p:cNvSpPr/>
              <p:nvPr/>
            </p:nvSpPr>
            <p:spPr>
              <a:xfrm>
                <a:off x="7998533" y="4105891"/>
                <a:ext cx="56535" cy="51821"/>
              </a:xfrm>
              <a:custGeom>
                <a:avLst/>
                <a:gdLst/>
                <a:ahLst/>
                <a:cxnLst/>
                <a:rect l="l" t="t" r="r" b="b"/>
                <a:pathLst>
                  <a:path w="1739" h="1594" extrusionOk="0">
                    <a:moveTo>
                      <a:pt x="1000" y="0"/>
                    </a:moveTo>
                    <a:cubicBezTo>
                      <a:pt x="549" y="0"/>
                      <a:pt x="121" y="356"/>
                      <a:pt x="73" y="784"/>
                    </a:cubicBezTo>
                    <a:cubicBezTo>
                      <a:pt x="1" y="1237"/>
                      <a:pt x="286" y="1593"/>
                      <a:pt x="739" y="1593"/>
                    </a:cubicBezTo>
                    <a:cubicBezTo>
                      <a:pt x="1167" y="1593"/>
                      <a:pt x="1596" y="1237"/>
                      <a:pt x="1666" y="784"/>
                    </a:cubicBezTo>
                    <a:cubicBezTo>
                      <a:pt x="1738" y="356"/>
                      <a:pt x="1428" y="0"/>
                      <a:pt x="100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8"/>
              <p:cNvSpPr/>
              <p:nvPr/>
            </p:nvSpPr>
            <p:spPr>
              <a:xfrm>
                <a:off x="5599438" y="4780284"/>
                <a:ext cx="72725" cy="61086"/>
              </a:xfrm>
              <a:custGeom>
                <a:avLst/>
                <a:gdLst/>
                <a:ahLst/>
                <a:cxnLst/>
                <a:rect l="l" t="t" r="r" b="b"/>
                <a:pathLst>
                  <a:path w="2237" h="1879" extrusionOk="0">
                    <a:moveTo>
                      <a:pt x="1263" y="1"/>
                    </a:moveTo>
                    <a:cubicBezTo>
                      <a:pt x="692" y="1"/>
                      <a:pt x="168" y="429"/>
                      <a:pt x="73" y="927"/>
                    </a:cubicBezTo>
                    <a:cubicBezTo>
                      <a:pt x="1" y="1451"/>
                      <a:pt x="406" y="1879"/>
                      <a:pt x="977" y="1879"/>
                    </a:cubicBezTo>
                    <a:cubicBezTo>
                      <a:pt x="1548" y="1879"/>
                      <a:pt x="2071" y="1451"/>
                      <a:pt x="2167" y="927"/>
                    </a:cubicBezTo>
                    <a:cubicBezTo>
                      <a:pt x="2237" y="429"/>
                      <a:pt x="1856" y="1"/>
                      <a:pt x="1263"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8"/>
              <p:cNvSpPr/>
              <p:nvPr/>
            </p:nvSpPr>
            <p:spPr>
              <a:xfrm>
                <a:off x="3433182" y="4719164"/>
                <a:ext cx="62647" cy="61151"/>
              </a:xfrm>
              <a:custGeom>
                <a:avLst/>
                <a:gdLst/>
                <a:ahLst/>
                <a:cxnLst/>
                <a:rect l="l" t="t" r="r" b="b"/>
                <a:pathLst>
                  <a:path w="1927" h="1881" extrusionOk="0">
                    <a:moveTo>
                      <a:pt x="1117" y="0"/>
                    </a:moveTo>
                    <a:cubicBezTo>
                      <a:pt x="619" y="0"/>
                      <a:pt x="166" y="406"/>
                      <a:pt x="71" y="929"/>
                    </a:cubicBezTo>
                    <a:cubicBezTo>
                      <a:pt x="0" y="1452"/>
                      <a:pt x="333" y="1881"/>
                      <a:pt x="809" y="1881"/>
                    </a:cubicBezTo>
                    <a:cubicBezTo>
                      <a:pt x="1285" y="1881"/>
                      <a:pt x="1761" y="1452"/>
                      <a:pt x="1831" y="929"/>
                    </a:cubicBezTo>
                    <a:cubicBezTo>
                      <a:pt x="1926" y="406"/>
                      <a:pt x="1593" y="0"/>
                      <a:pt x="111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8"/>
              <p:cNvSpPr/>
              <p:nvPr/>
            </p:nvSpPr>
            <p:spPr>
              <a:xfrm>
                <a:off x="2332579" y="4473224"/>
                <a:ext cx="67361" cy="57250"/>
              </a:xfrm>
              <a:custGeom>
                <a:avLst/>
                <a:gdLst/>
                <a:ahLst/>
                <a:cxnLst/>
                <a:rect l="l" t="t" r="r" b="b"/>
                <a:pathLst>
                  <a:path w="2072" h="1761" extrusionOk="0">
                    <a:moveTo>
                      <a:pt x="1168" y="0"/>
                    </a:moveTo>
                    <a:cubicBezTo>
                      <a:pt x="644" y="0"/>
                      <a:pt x="144" y="406"/>
                      <a:pt x="73" y="881"/>
                    </a:cubicBezTo>
                    <a:cubicBezTo>
                      <a:pt x="1" y="1357"/>
                      <a:pt x="359" y="1761"/>
                      <a:pt x="882" y="1761"/>
                    </a:cubicBezTo>
                    <a:cubicBezTo>
                      <a:pt x="1428" y="1761"/>
                      <a:pt x="1904" y="1357"/>
                      <a:pt x="1999" y="881"/>
                    </a:cubicBezTo>
                    <a:cubicBezTo>
                      <a:pt x="2072" y="406"/>
                      <a:pt x="1691" y="0"/>
                      <a:pt x="116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8"/>
              <p:cNvSpPr/>
              <p:nvPr/>
            </p:nvSpPr>
            <p:spPr>
              <a:xfrm>
                <a:off x="1708480" y="4515780"/>
                <a:ext cx="44896" cy="37907"/>
              </a:xfrm>
              <a:custGeom>
                <a:avLst/>
                <a:gdLst/>
                <a:ahLst/>
                <a:cxnLst/>
                <a:rect l="l" t="t" r="r" b="b"/>
                <a:pathLst>
                  <a:path w="1381" h="1166" extrusionOk="0">
                    <a:moveTo>
                      <a:pt x="785" y="1"/>
                    </a:moveTo>
                    <a:cubicBezTo>
                      <a:pt x="429" y="1"/>
                      <a:pt x="96" y="261"/>
                      <a:pt x="48" y="594"/>
                    </a:cubicBezTo>
                    <a:cubicBezTo>
                      <a:pt x="1" y="905"/>
                      <a:pt x="239" y="1165"/>
                      <a:pt x="594" y="1165"/>
                    </a:cubicBezTo>
                    <a:cubicBezTo>
                      <a:pt x="952" y="1165"/>
                      <a:pt x="1285" y="905"/>
                      <a:pt x="1333" y="594"/>
                    </a:cubicBezTo>
                    <a:cubicBezTo>
                      <a:pt x="1380" y="261"/>
                      <a:pt x="1143" y="1"/>
                      <a:pt x="78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8"/>
              <p:cNvSpPr/>
              <p:nvPr/>
            </p:nvSpPr>
            <p:spPr>
              <a:xfrm>
                <a:off x="586258" y="4275237"/>
                <a:ext cx="89728" cy="75813"/>
              </a:xfrm>
              <a:custGeom>
                <a:avLst/>
                <a:gdLst/>
                <a:ahLst/>
                <a:cxnLst/>
                <a:rect l="l" t="t" r="r" b="b"/>
                <a:pathLst>
                  <a:path w="2760" h="2332" extrusionOk="0">
                    <a:moveTo>
                      <a:pt x="1570" y="0"/>
                    </a:moveTo>
                    <a:cubicBezTo>
                      <a:pt x="857" y="0"/>
                      <a:pt x="190" y="523"/>
                      <a:pt x="95" y="1167"/>
                    </a:cubicBezTo>
                    <a:cubicBezTo>
                      <a:pt x="0" y="1808"/>
                      <a:pt x="501" y="2331"/>
                      <a:pt x="1190" y="2331"/>
                    </a:cubicBezTo>
                    <a:cubicBezTo>
                      <a:pt x="1903" y="2331"/>
                      <a:pt x="2569" y="1808"/>
                      <a:pt x="2665" y="1167"/>
                    </a:cubicBezTo>
                    <a:cubicBezTo>
                      <a:pt x="2760" y="523"/>
                      <a:pt x="2284" y="0"/>
                      <a:pt x="157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8"/>
              <p:cNvSpPr/>
              <p:nvPr/>
            </p:nvSpPr>
            <p:spPr>
              <a:xfrm>
                <a:off x="157025" y="4803496"/>
                <a:ext cx="51106" cy="47172"/>
              </a:xfrm>
              <a:custGeom>
                <a:avLst/>
                <a:gdLst/>
                <a:ahLst/>
                <a:cxnLst/>
                <a:rect l="l" t="t" r="r" b="b"/>
                <a:pathLst>
                  <a:path w="1572" h="1451" extrusionOk="0">
                    <a:moveTo>
                      <a:pt x="905" y="0"/>
                    </a:moveTo>
                    <a:cubicBezTo>
                      <a:pt x="500" y="0"/>
                      <a:pt x="119" y="333"/>
                      <a:pt x="71" y="737"/>
                    </a:cubicBezTo>
                    <a:cubicBezTo>
                      <a:pt x="1" y="1142"/>
                      <a:pt x="262" y="1450"/>
                      <a:pt x="667" y="1450"/>
                    </a:cubicBezTo>
                    <a:cubicBezTo>
                      <a:pt x="1071" y="1450"/>
                      <a:pt x="1451" y="1142"/>
                      <a:pt x="1499" y="737"/>
                    </a:cubicBezTo>
                    <a:cubicBezTo>
                      <a:pt x="1571" y="333"/>
                      <a:pt x="1308" y="0"/>
                      <a:pt x="90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8"/>
              <p:cNvSpPr/>
              <p:nvPr/>
            </p:nvSpPr>
            <p:spPr>
              <a:xfrm>
                <a:off x="5250115" y="4665035"/>
                <a:ext cx="138850" cy="92328"/>
              </a:xfrm>
              <a:custGeom>
                <a:avLst/>
                <a:gdLst/>
                <a:ahLst/>
                <a:cxnLst/>
                <a:rect l="l" t="t" r="r" b="b"/>
                <a:pathLst>
                  <a:path w="4271" h="2840" extrusionOk="0">
                    <a:moveTo>
                      <a:pt x="2412" y="0"/>
                    </a:moveTo>
                    <a:cubicBezTo>
                      <a:pt x="1119" y="0"/>
                      <a:pt x="1" y="1972"/>
                      <a:pt x="707" y="2642"/>
                    </a:cubicBezTo>
                    <a:cubicBezTo>
                      <a:pt x="852" y="2779"/>
                      <a:pt x="1048" y="2840"/>
                      <a:pt x="1269" y="2840"/>
                    </a:cubicBezTo>
                    <a:cubicBezTo>
                      <a:pt x="2421" y="2840"/>
                      <a:pt x="4270" y="1204"/>
                      <a:pt x="3371" y="405"/>
                    </a:cubicBezTo>
                    <a:cubicBezTo>
                      <a:pt x="3057" y="119"/>
                      <a:pt x="2729" y="0"/>
                      <a:pt x="2412"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8"/>
              <p:cNvSpPr/>
              <p:nvPr/>
            </p:nvSpPr>
            <p:spPr>
              <a:xfrm>
                <a:off x="6150942" y="4164702"/>
                <a:ext cx="132056" cy="100879"/>
              </a:xfrm>
              <a:custGeom>
                <a:avLst/>
                <a:gdLst/>
                <a:ahLst/>
                <a:cxnLst/>
                <a:rect l="l" t="t" r="r" b="b"/>
                <a:pathLst>
                  <a:path w="4062" h="3103" extrusionOk="0">
                    <a:moveTo>
                      <a:pt x="2157" y="0"/>
                    </a:moveTo>
                    <a:cubicBezTo>
                      <a:pt x="683" y="0"/>
                      <a:pt x="1" y="2524"/>
                      <a:pt x="951" y="3019"/>
                    </a:cubicBezTo>
                    <a:cubicBezTo>
                      <a:pt x="1056" y="3076"/>
                      <a:pt x="1170" y="3102"/>
                      <a:pt x="1290" y="3102"/>
                    </a:cubicBezTo>
                    <a:cubicBezTo>
                      <a:pt x="2423" y="3102"/>
                      <a:pt x="4061" y="770"/>
                      <a:pt x="2877" y="189"/>
                    </a:cubicBezTo>
                    <a:cubicBezTo>
                      <a:pt x="2621" y="58"/>
                      <a:pt x="2380" y="0"/>
                      <a:pt x="215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8"/>
              <p:cNvSpPr/>
              <p:nvPr/>
            </p:nvSpPr>
            <p:spPr>
              <a:xfrm>
                <a:off x="7314582" y="3692653"/>
                <a:ext cx="135567" cy="97855"/>
              </a:xfrm>
              <a:custGeom>
                <a:avLst/>
                <a:gdLst/>
                <a:ahLst/>
                <a:cxnLst/>
                <a:rect l="l" t="t" r="r" b="b"/>
                <a:pathLst>
                  <a:path w="4170" h="3010" extrusionOk="0">
                    <a:moveTo>
                      <a:pt x="2274" y="0"/>
                    </a:moveTo>
                    <a:cubicBezTo>
                      <a:pt x="881" y="0"/>
                      <a:pt x="1" y="2305"/>
                      <a:pt x="842" y="2885"/>
                    </a:cubicBezTo>
                    <a:cubicBezTo>
                      <a:pt x="966" y="2971"/>
                      <a:pt x="1110" y="3010"/>
                      <a:pt x="1266" y="3010"/>
                    </a:cubicBezTo>
                    <a:cubicBezTo>
                      <a:pt x="2403" y="3010"/>
                      <a:pt x="4169" y="959"/>
                      <a:pt x="3102" y="268"/>
                    </a:cubicBezTo>
                    <a:cubicBezTo>
                      <a:pt x="2813" y="81"/>
                      <a:pt x="2535" y="0"/>
                      <a:pt x="227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8"/>
              <p:cNvSpPr/>
              <p:nvPr/>
            </p:nvSpPr>
            <p:spPr>
              <a:xfrm>
                <a:off x="8182151" y="3760014"/>
                <a:ext cx="130235" cy="76073"/>
              </a:xfrm>
              <a:custGeom>
                <a:avLst/>
                <a:gdLst/>
                <a:ahLst/>
                <a:cxnLst/>
                <a:rect l="l" t="t" r="r" b="b"/>
                <a:pathLst>
                  <a:path w="4006" h="2340" extrusionOk="0">
                    <a:moveTo>
                      <a:pt x="2372" y="1"/>
                    </a:moveTo>
                    <a:cubicBezTo>
                      <a:pt x="1271" y="1"/>
                      <a:pt x="1" y="986"/>
                      <a:pt x="253" y="1742"/>
                    </a:cubicBezTo>
                    <a:cubicBezTo>
                      <a:pt x="383" y="2157"/>
                      <a:pt x="937" y="2340"/>
                      <a:pt x="1568" y="2340"/>
                    </a:cubicBezTo>
                    <a:cubicBezTo>
                      <a:pt x="2671" y="2340"/>
                      <a:pt x="4006" y="1781"/>
                      <a:pt x="3703" y="933"/>
                    </a:cubicBezTo>
                    <a:cubicBezTo>
                      <a:pt x="3453" y="258"/>
                      <a:pt x="2935" y="1"/>
                      <a:pt x="2372"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8"/>
              <p:cNvSpPr/>
              <p:nvPr/>
            </p:nvSpPr>
            <p:spPr>
              <a:xfrm>
                <a:off x="5974119" y="4359406"/>
                <a:ext cx="112842" cy="83388"/>
              </a:xfrm>
              <a:custGeom>
                <a:avLst/>
                <a:gdLst/>
                <a:ahLst/>
                <a:cxnLst/>
                <a:rect l="l" t="t" r="r" b="b"/>
                <a:pathLst>
                  <a:path w="3471" h="2565" extrusionOk="0">
                    <a:moveTo>
                      <a:pt x="1875" y="1"/>
                    </a:moveTo>
                    <a:cubicBezTo>
                      <a:pt x="670" y="1"/>
                      <a:pt x="0" y="2011"/>
                      <a:pt x="751" y="2479"/>
                    </a:cubicBezTo>
                    <a:cubicBezTo>
                      <a:pt x="846" y="2538"/>
                      <a:pt x="953" y="2564"/>
                      <a:pt x="1067" y="2564"/>
                    </a:cubicBezTo>
                    <a:cubicBezTo>
                      <a:pt x="2016" y="2564"/>
                      <a:pt x="3471" y="725"/>
                      <a:pt x="2536" y="195"/>
                    </a:cubicBezTo>
                    <a:cubicBezTo>
                      <a:pt x="2303" y="60"/>
                      <a:pt x="2081" y="1"/>
                      <a:pt x="187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8"/>
              <p:cNvSpPr/>
              <p:nvPr/>
            </p:nvSpPr>
            <p:spPr>
              <a:xfrm>
                <a:off x="6844094" y="3891778"/>
                <a:ext cx="112127" cy="83128"/>
              </a:xfrm>
              <a:custGeom>
                <a:avLst/>
                <a:gdLst/>
                <a:ahLst/>
                <a:cxnLst/>
                <a:rect l="l" t="t" r="r" b="b"/>
                <a:pathLst>
                  <a:path w="3449" h="2557" extrusionOk="0">
                    <a:moveTo>
                      <a:pt x="1869" y="0"/>
                    </a:moveTo>
                    <a:cubicBezTo>
                      <a:pt x="661" y="0"/>
                      <a:pt x="0" y="2021"/>
                      <a:pt x="755" y="2470"/>
                    </a:cubicBezTo>
                    <a:cubicBezTo>
                      <a:pt x="851" y="2529"/>
                      <a:pt x="958" y="2556"/>
                      <a:pt x="1073" y="2556"/>
                    </a:cubicBezTo>
                    <a:cubicBezTo>
                      <a:pt x="2018" y="2556"/>
                      <a:pt x="3449" y="737"/>
                      <a:pt x="2516" y="186"/>
                    </a:cubicBezTo>
                    <a:cubicBezTo>
                      <a:pt x="2288" y="57"/>
                      <a:pt x="2071" y="0"/>
                      <a:pt x="186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8"/>
              <p:cNvSpPr/>
              <p:nvPr/>
            </p:nvSpPr>
            <p:spPr>
              <a:xfrm>
                <a:off x="7902530" y="3693823"/>
                <a:ext cx="111217" cy="64630"/>
              </a:xfrm>
              <a:custGeom>
                <a:avLst/>
                <a:gdLst/>
                <a:ahLst/>
                <a:cxnLst/>
                <a:rect l="l" t="t" r="r" b="b"/>
                <a:pathLst>
                  <a:path w="3421" h="1988" extrusionOk="0">
                    <a:moveTo>
                      <a:pt x="2034" y="0"/>
                    </a:moveTo>
                    <a:cubicBezTo>
                      <a:pt x="1091" y="0"/>
                      <a:pt x="1" y="897"/>
                      <a:pt x="242" y="1542"/>
                    </a:cubicBezTo>
                    <a:cubicBezTo>
                      <a:pt x="362" y="1853"/>
                      <a:pt x="776" y="1987"/>
                      <a:pt x="1257" y="1987"/>
                    </a:cubicBezTo>
                    <a:cubicBezTo>
                      <a:pt x="2209" y="1987"/>
                      <a:pt x="3421" y="1460"/>
                      <a:pt x="3121" y="733"/>
                    </a:cubicBezTo>
                    <a:cubicBezTo>
                      <a:pt x="2899" y="203"/>
                      <a:pt x="2483" y="0"/>
                      <a:pt x="203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8"/>
              <p:cNvSpPr/>
              <p:nvPr/>
            </p:nvSpPr>
            <p:spPr>
              <a:xfrm>
                <a:off x="5549502" y="4625470"/>
                <a:ext cx="75196" cy="52016"/>
              </a:xfrm>
              <a:custGeom>
                <a:avLst/>
                <a:gdLst/>
                <a:ahLst/>
                <a:cxnLst/>
                <a:rect l="l" t="t" r="r" b="b"/>
                <a:pathLst>
                  <a:path w="2313" h="1600" extrusionOk="0">
                    <a:moveTo>
                      <a:pt x="1224" y="0"/>
                    </a:moveTo>
                    <a:cubicBezTo>
                      <a:pt x="580" y="0"/>
                      <a:pt x="1" y="788"/>
                      <a:pt x="347" y="1337"/>
                    </a:cubicBezTo>
                    <a:cubicBezTo>
                      <a:pt x="467" y="1523"/>
                      <a:pt x="644" y="1599"/>
                      <a:pt x="837" y="1599"/>
                    </a:cubicBezTo>
                    <a:cubicBezTo>
                      <a:pt x="1484" y="1599"/>
                      <a:pt x="2313" y="737"/>
                      <a:pt x="1799" y="243"/>
                    </a:cubicBezTo>
                    <a:cubicBezTo>
                      <a:pt x="1618" y="72"/>
                      <a:pt x="1418" y="0"/>
                      <a:pt x="122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8"/>
              <p:cNvSpPr/>
              <p:nvPr/>
            </p:nvSpPr>
            <p:spPr>
              <a:xfrm>
                <a:off x="6019926" y="4042918"/>
                <a:ext cx="75098" cy="52244"/>
              </a:xfrm>
              <a:custGeom>
                <a:avLst/>
                <a:gdLst/>
                <a:ahLst/>
                <a:cxnLst/>
                <a:rect l="l" t="t" r="r" b="b"/>
                <a:pathLst>
                  <a:path w="2310" h="1607" extrusionOk="0">
                    <a:moveTo>
                      <a:pt x="1206" y="1"/>
                    </a:moveTo>
                    <a:cubicBezTo>
                      <a:pt x="551" y="1"/>
                      <a:pt x="0" y="828"/>
                      <a:pt x="389" y="1366"/>
                    </a:cubicBezTo>
                    <a:cubicBezTo>
                      <a:pt x="513" y="1536"/>
                      <a:pt x="680" y="1607"/>
                      <a:pt x="860" y="1607"/>
                    </a:cubicBezTo>
                    <a:cubicBezTo>
                      <a:pt x="1508" y="1607"/>
                      <a:pt x="2310" y="689"/>
                      <a:pt x="1769" y="224"/>
                    </a:cubicBezTo>
                    <a:cubicBezTo>
                      <a:pt x="1585" y="67"/>
                      <a:pt x="1392" y="1"/>
                      <a:pt x="120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8"/>
              <p:cNvSpPr/>
              <p:nvPr/>
            </p:nvSpPr>
            <p:spPr>
              <a:xfrm>
                <a:off x="5173814" y="4602713"/>
                <a:ext cx="66060" cy="48147"/>
              </a:xfrm>
              <a:custGeom>
                <a:avLst/>
                <a:gdLst/>
                <a:ahLst/>
                <a:cxnLst/>
                <a:rect l="l" t="t" r="r" b="b"/>
                <a:pathLst>
                  <a:path w="2032" h="1481" extrusionOk="0">
                    <a:moveTo>
                      <a:pt x="1047" y="0"/>
                    </a:moveTo>
                    <a:cubicBezTo>
                      <a:pt x="399" y="0"/>
                      <a:pt x="0" y="926"/>
                      <a:pt x="461" y="1346"/>
                    </a:cubicBezTo>
                    <a:cubicBezTo>
                      <a:pt x="567" y="1440"/>
                      <a:pt x="684" y="1481"/>
                      <a:pt x="803" y="1481"/>
                    </a:cubicBezTo>
                    <a:cubicBezTo>
                      <a:pt x="1401" y="1481"/>
                      <a:pt x="2032" y="447"/>
                      <a:pt x="1436" y="109"/>
                    </a:cubicBezTo>
                    <a:cubicBezTo>
                      <a:pt x="1300" y="33"/>
                      <a:pt x="1169" y="0"/>
                      <a:pt x="104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8"/>
              <p:cNvSpPr/>
              <p:nvPr/>
            </p:nvSpPr>
            <p:spPr>
              <a:xfrm>
                <a:off x="6282479" y="3991129"/>
                <a:ext cx="66028" cy="46782"/>
              </a:xfrm>
              <a:custGeom>
                <a:avLst/>
                <a:gdLst/>
                <a:ahLst/>
                <a:cxnLst/>
                <a:rect l="l" t="t" r="r" b="b"/>
                <a:pathLst>
                  <a:path w="2031" h="1439" extrusionOk="0">
                    <a:moveTo>
                      <a:pt x="1060" y="1"/>
                    </a:moveTo>
                    <a:cubicBezTo>
                      <a:pt x="478" y="1"/>
                      <a:pt x="1" y="773"/>
                      <a:pt x="378" y="1246"/>
                    </a:cubicBezTo>
                    <a:cubicBezTo>
                      <a:pt x="485" y="1382"/>
                      <a:pt x="622" y="1439"/>
                      <a:pt x="768" y="1439"/>
                    </a:cubicBezTo>
                    <a:cubicBezTo>
                      <a:pt x="1336" y="1439"/>
                      <a:pt x="2031" y="573"/>
                      <a:pt x="1520" y="175"/>
                    </a:cubicBezTo>
                    <a:cubicBezTo>
                      <a:pt x="1368" y="53"/>
                      <a:pt x="1211" y="1"/>
                      <a:pt x="106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8"/>
              <p:cNvSpPr/>
              <p:nvPr/>
            </p:nvSpPr>
            <p:spPr>
              <a:xfrm>
                <a:off x="7334056" y="3548340"/>
                <a:ext cx="66288" cy="46392"/>
              </a:xfrm>
              <a:custGeom>
                <a:avLst/>
                <a:gdLst/>
                <a:ahLst/>
                <a:cxnLst/>
                <a:rect l="l" t="t" r="r" b="b"/>
                <a:pathLst>
                  <a:path w="2039" h="1427" extrusionOk="0">
                    <a:moveTo>
                      <a:pt x="1079" y="1"/>
                    </a:moveTo>
                    <a:cubicBezTo>
                      <a:pt x="491" y="1"/>
                      <a:pt x="1" y="778"/>
                      <a:pt x="361" y="1234"/>
                    </a:cubicBezTo>
                    <a:cubicBezTo>
                      <a:pt x="473" y="1370"/>
                      <a:pt x="614" y="1427"/>
                      <a:pt x="763" y="1427"/>
                    </a:cubicBezTo>
                    <a:cubicBezTo>
                      <a:pt x="1344" y="1427"/>
                      <a:pt x="2039" y="561"/>
                      <a:pt x="1528" y="164"/>
                    </a:cubicBezTo>
                    <a:cubicBezTo>
                      <a:pt x="1380" y="50"/>
                      <a:pt x="1227" y="1"/>
                      <a:pt x="1079"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8"/>
              <p:cNvSpPr/>
              <p:nvPr/>
            </p:nvSpPr>
            <p:spPr>
              <a:xfrm>
                <a:off x="8357349" y="3637710"/>
                <a:ext cx="66125" cy="46359"/>
              </a:xfrm>
              <a:custGeom>
                <a:avLst/>
                <a:gdLst/>
                <a:ahLst/>
                <a:cxnLst/>
                <a:rect l="l" t="t" r="r" b="b"/>
                <a:pathLst>
                  <a:path w="2034" h="1426" extrusionOk="0">
                    <a:moveTo>
                      <a:pt x="1054" y="0"/>
                    </a:moveTo>
                    <a:cubicBezTo>
                      <a:pt x="466" y="0"/>
                      <a:pt x="0" y="769"/>
                      <a:pt x="360" y="1222"/>
                    </a:cubicBezTo>
                    <a:cubicBezTo>
                      <a:pt x="469" y="1366"/>
                      <a:pt x="612" y="1426"/>
                      <a:pt x="763" y="1426"/>
                    </a:cubicBezTo>
                    <a:cubicBezTo>
                      <a:pt x="1336" y="1426"/>
                      <a:pt x="2033" y="569"/>
                      <a:pt x="1525" y="175"/>
                    </a:cubicBezTo>
                    <a:cubicBezTo>
                      <a:pt x="1368" y="52"/>
                      <a:pt x="1206" y="0"/>
                      <a:pt x="105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8"/>
              <p:cNvSpPr/>
              <p:nvPr/>
            </p:nvSpPr>
            <p:spPr>
              <a:xfrm>
                <a:off x="6178804" y="4361389"/>
                <a:ext cx="50065" cy="34948"/>
              </a:xfrm>
              <a:custGeom>
                <a:avLst/>
                <a:gdLst/>
                <a:ahLst/>
                <a:cxnLst/>
                <a:rect l="l" t="t" r="r" b="b"/>
                <a:pathLst>
                  <a:path w="1540" h="1075" extrusionOk="0">
                    <a:moveTo>
                      <a:pt x="806" y="1"/>
                    </a:moveTo>
                    <a:cubicBezTo>
                      <a:pt x="360" y="1"/>
                      <a:pt x="1" y="579"/>
                      <a:pt x="285" y="918"/>
                    </a:cubicBezTo>
                    <a:cubicBezTo>
                      <a:pt x="370" y="1029"/>
                      <a:pt x="479" y="1075"/>
                      <a:pt x="595" y="1075"/>
                    </a:cubicBezTo>
                    <a:cubicBezTo>
                      <a:pt x="1026" y="1075"/>
                      <a:pt x="1539" y="435"/>
                      <a:pt x="1164" y="134"/>
                    </a:cubicBezTo>
                    <a:cubicBezTo>
                      <a:pt x="1045" y="40"/>
                      <a:pt x="923" y="1"/>
                      <a:pt x="80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8"/>
              <p:cNvSpPr/>
              <p:nvPr/>
            </p:nvSpPr>
            <p:spPr>
              <a:xfrm>
                <a:off x="6683851" y="4072925"/>
                <a:ext cx="50130" cy="34883"/>
              </a:xfrm>
              <a:custGeom>
                <a:avLst/>
                <a:gdLst/>
                <a:ahLst/>
                <a:cxnLst/>
                <a:rect l="l" t="t" r="r" b="b"/>
                <a:pathLst>
                  <a:path w="1542" h="1073" extrusionOk="0">
                    <a:moveTo>
                      <a:pt x="808" y="0"/>
                    </a:moveTo>
                    <a:cubicBezTo>
                      <a:pt x="361" y="0"/>
                      <a:pt x="1" y="579"/>
                      <a:pt x="283" y="919"/>
                    </a:cubicBezTo>
                    <a:cubicBezTo>
                      <a:pt x="367" y="1028"/>
                      <a:pt x="475" y="1073"/>
                      <a:pt x="589" y="1073"/>
                    </a:cubicBezTo>
                    <a:cubicBezTo>
                      <a:pt x="1022" y="1073"/>
                      <a:pt x="1541" y="416"/>
                      <a:pt x="1164" y="133"/>
                    </a:cubicBezTo>
                    <a:cubicBezTo>
                      <a:pt x="1046" y="40"/>
                      <a:pt x="924" y="0"/>
                      <a:pt x="80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8"/>
              <p:cNvSpPr/>
              <p:nvPr/>
            </p:nvSpPr>
            <p:spPr>
              <a:xfrm>
                <a:off x="7217507" y="3827765"/>
                <a:ext cx="50163" cy="35338"/>
              </a:xfrm>
              <a:custGeom>
                <a:avLst/>
                <a:gdLst/>
                <a:ahLst/>
                <a:cxnLst/>
                <a:rect l="l" t="t" r="r" b="b"/>
                <a:pathLst>
                  <a:path w="1543" h="1087" extrusionOk="0">
                    <a:moveTo>
                      <a:pt x="807" y="0"/>
                    </a:moveTo>
                    <a:cubicBezTo>
                      <a:pt x="361" y="0"/>
                      <a:pt x="1" y="583"/>
                      <a:pt x="283" y="943"/>
                    </a:cubicBezTo>
                    <a:cubicBezTo>
                      <a:pt x="365" y="1044"/>
                      <a:pt x="471" y="1086"/>
                      <a:pt x="582" y="1086"/>
                    </a:cubicBezTo>
                    <a:cubicBezTo>
                      <a:pt x="1016" y="1086"/>
                      <a:pt x="1543" y="437"/>
                      <a:pt x="1164" y="134"/>
                    </a:cubicBezTo>
                    <a:cubicBezTo>
                      <a:pt x="1046" y="40"/>
                      <a:pt x="924" y="0"/>
                      <a:pt x="80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8"/>
              <p:cNvSpPr/>
              <p:nvPr/>
            </p:nvSpPr>
            <p:spPr>
              <a:xfrm>
                <a:off x="8380724" y="3851725"/>
                <a:ext cx="50033" cy="34981"/>
              </a:xfrm>
              <a:custGeom>
                <a:avLst/>
                <a:gdLst/>
                <a:ahLst/>
                <a:cxnLst/>
                <a:rect l="l" t="t" r="r" b="b"/>
                <a:pathLst>
                  <a:path w="1539" h="1076" extrusionOk="0">
                    <a:moveTo>
                      <a:pt x="807" y="0"/>
                    </a:moveTo>
                    <a:cubicBezTo>
                      <a:pt x="361" y="0"/>
                      <a:pt x="0" y="580"/>
                      <a:pt x="282" y="919"/>
                    </a:cubicBezTo>
                    <a:cubicBezTo>
                      <a:pt x="368" y="1030"/>
                      <a:pt x="477" y="1075"/>
                      <a:pt x="593" y="1075"/>
                    </a:cubicBezTo>
                    <a:cubicBezTo>
                      <a:pt x="1025" y="1075"/>
                      <a:pt x="1539" y="434"/>
                      <a:pt x="1163" y="133"/>
                    </a:cubicBezTo>
                    <a:cubicBezTo>
                      <a:pt x="1045" y="40"/>
                      <a:pt x="923" y="0"/>
                      <a:pt x="80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3" name="Google Shape;723;p18"/>
            <p:cNvSpPr/>
            <p:nvPr/>
          </p:nvSpPr>
          <p:spPr>
            <a:xfrm>
              <a:off x="0" y="3794377"/>
              <a:ext cx="9031766" cy="1126634"/>
            </a:xfrm>
            <a:custGeom>
              <a:avLst/>
              <a:gdLst/>
              <a:ahLst/>
              <a:cxnLst/>
              <a:rect l="l" t="t" r="r" b="b"/>
              <a:pathLst>
                <a:path w="277815" h="34655" extrusionOk="0">
                  <a:moveTo>
                    <a:pt x="240997" y="1"/>
                  </a:moveTo>
                  <a:cubicBezTo>
                    <a:pt x="236921" y="1"/>
                    <a:pt x="230606" y="1060"/>
                    <a:pt x="222077" y="4181"/>
                  </a:cubicBezTo>
                  <a:cubicBezTo>
                    <a:pt x="207017" y="9700"/>
                    <a:pt x="180135" y="32205"/>
                    <a:pt x="151945" y="32896"/>
                  </a:cubicBezTo>
                  <a:cubicBezTo>
                    <a:pt x="151500" y="32906"/>
                    <a:pt x="151050" y="32911"/>
                    <a:pt x="150595" y="32911"/>
                  </a:cubicBezTo>
                  <a:cubicBezTo>
                    <a:pt x="122228" y="32911"/>
                    <a:pt x="74922" y="12769"/>
                    <a:pt x="56169" y="8320"/>
                  </a:cubicBezTo>
                  <a:cubicBezTo>
                    <a:pt x="46209" y="5953"/>
                    <a:pt x="37246" y="5118"/>
                    <a:pt x="29555" y="5118"/>
                  </a:cubicBezTo>
                  <a:cubicBezTo>
                    <a:pt x="11123" y="5118"/>
                    <a:pt x="1" y="9915"/>
                    <a:pt x="1" y="9915"/>
                  </a:cubicBezTo>
                  <a:lnTo>
                    <a:pt x="1" y="18479"/>
                  </a:lnTo>
                  <a:cubicBezTo>
                    <a:pt x="3072" y="17474"/>
                    <a:pt x="21567" y="11801"/>
                    <a:pt x="42063" y="11801"/>
                  </a:cubicBezTo>
                  <a:cubicBezTo>
                    <a:pt x="47288" y="11801"/>
                    <a:pt x="52642" y="12170"/>
                    <a:pt x="57904" y="13078"/>
                  </a:cubicBezTo>
                  <a:cubicBezTo>
                    <a:pt x="81580" y="17183"/>
                    <a:pt x="114310" y="34654"/>
                    <a:pt x="147318" y="34654"/>
                  </a:cubicBezTo>
                  <a:cubicBezTo>
                    <a:pt x="153150" y="34654"/>
                    <a:pt x="158991" y="34109"/>
                    <a:pt x="164792" y="32848"/>
                  </a:cubicBezTo>
                  <a:cubicBezTo>
                    <a:pt x="188081" y="27780"/>
                    <a:pt x="212466" y="13864"/>
                    <a:pt x="223885" y="9224"/>
                  </a:cubicBezTo>
                  <a:cubicBezTo>
                    <a:pt x="229549" y="6916"/>
                    <a:pt x="232801" y="6127"/>
                    <a:pt x="234674" y="6127"/>
                  </a:cubicBezTo>
                  <a:cubicBezTo>
                    <a:pt x="238286" y="6127"/>
                    <a:pt x="236780" y="9059"/>
                    <a:pt x="237563" y="9700"/>
                  </a:cubicBezTo>
                  <a:cubicBezTo>
                    <a:pt x="237670" y="9786"/>
                    <a:pt x="237850" y="9826"/>
                    <a:pt x="238098" y="9826"/>
                  </a:cubicBezTo>
                  <a:cubicBezTo>
                    <a:pt x="240467" y="9826"/>
                    <a:pt x="248987" y="6253"/>
                    <a:pt x="258600" y="6253"/>
                  </a:cubicBezTo>
                  <a:cubicBezTo>
                    <a:pt x="259353" y="6253"/>
                    <a:pt x="260113" y="6275"/>
                    <a:pt x="260876" y="6322"/>
                  </a:cubicBezTo>
                  <a:cubicBezTo>
                    <a:pt x="272391" y="7060"/>
                    <a:pt x="277815" y="11984"/>
                    <a:pt x="277815" y="11984"/>
                  </a:cubicBezTo>
                  <a:cubicBezTo>
                    <a:pt x="274366" y="5799"/>
                    <a:pt x="264255" y="5799"/>
                    <a:pt x="264255" y="5799"/>
                  </a:cubicBezTo>
                  <a:cubicBezTo>
                    <a:pt x="262126" y="4395"/>
                    <a:pt x="258780" y="3960"/>
                    <a:pt x="255452" y="3960"/>
                  </a:cubicBezTo>
                  <a:cubicBezTo>
                    <a:pt x="250040" y="3960"/>
                    <a:pt x="244677" y="5110"/>
                    <a:pt x="244677" y="5110"/>
                  </a:cubicBezTo>
                  <a:cubicBezTo>
                    <a:pt x="244677" y="5110"/>
                    <a:pt x="247484" y="3277"/>
                    <a:pt x="246412" y="1421"/>
                  </a:cubicBezTo>
                  <a:cubicBezTo>
                    <a:pt x="245937" y="626"/>
                    <a:pt x="244128" y="1"/>
                    <a:pt x="240997" y="1"/>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862"/>
        <p:cNvGrpSpPr/>
        <p:nvPr/>
      </p:nvGrpSpPr>
      <p:grpSpPr>
        <a:xfrm>
          <a:off x="0" y="0"/>
          <a:ext cx="0" cy="0"/>
          <a:chOff x="0" y="0"/>
          <a:chExt cx="0" cy="0"/>
        </a:xfrm>
      </p:grpSpPr>
      <p:sp>
        <p:nvSpPr>
          <p:cNvPr id="863" name="Google Shape;863;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864" name="Google Shape;864;p21"/>
          <p:cNvSpPr txBox="1">
            <a:spLocks noGrp="1"/>
          </p:cNvSpPr>
          <p:nvPr>
            <p:ph type="subTitle" idx="1"/>
          </p:nvPr>
        </p:nvSpPr>
        <p:spPr>
          <a:xfrm>
            <a:off x="4964625" y="2906925"/>
            <a:ext cx="2801400" cy="107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65" name="Google Shape;865;p21"/>
          <p:cNvSpPr txBox="1">
            <a:spLocks noGrp="1"/>
          </p:cNvSpPr>
          <p:nvPr>
            <p:ph type="subTitle" idx="2"/>
          </p:nvPr>
        </p:nvSpPr>
        <p:spPr>
          <a:xfrm>
            <a:off x="1377950" y="2906925"/>
            <a:ext cx="2801400" cy="107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66" name="Google Shape;866;p21"/>
          <p:cNvSpPr txBox="1">
            <a:spLocks noGrp="1"/>
          </p:cNvSpPr>
          <p:nvPr>
            <p:ph type="subTitle" idx="3"/>
          </p:nvPr>
        </p:nvSpPr>
        <p:spPr>
          <a:xfrm>
            <a:off x="1377950" y="2424225"/>
            <a:ext cx="28014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b="1">
                <a:solidFill>
                  <a:schemeClr val="dk1"/>
                </a:solidFill>
                <a:latin typeface="Archivo"/>
                <a:ea typeface="Archivo"/>
                <a:cs typeface="Archivo"/>
                <a:sym typeface="Archiv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867" name="Google Shape;867;p21"/>
          <p:cNvSpPr txBox="1">
            <a:spLocks noGrp="1"/>
          </p:cNvSpPr>
          <p:nvPr>
            <p:ph type="subTitle" idx="4"/>
          </p:nvPr>
        </p:nvSpPr>
        <p:spPr>
          <a:xfrm>
            <a:off x="4964629" y="2424225"/>
            <a:ext cx="28014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b="1">
                <a:solidFill>
                  <a:schemeClr val="dk1"/>
                </a:solidFill>
                <a:latin typeface="Archivo"/>
                <a:ea typeface="Archivo"/>
                <a:cs typeface="Archivo"/>
                <a:sym typeface="Archiv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868" name="Google Shape;868;p21"/>
          <p:cNvGrpSpPr/>
          <p:nvPr/>
        </p:nvGrpSpPr>
        <p:grpSpPr>
          <a:xfrm>
            <a:off x="0" y="4488950"/>
            <a:ext cx="9144213" cy="1221279"/>
            <a:chOff x="0" y="4488950"/>
            <a:chExt cx="9144213" cy="1221279"/>
          </a:xfrm>
        </p:grpSpPr>
        <p:sp>
          <p:nvSpPr>
            <p:cNvPr id="869" name="Google Shape;869;p21"/>
            <p:cNvSpPr/>
            <p:nvPr/>
          </p:nvSpPr>
          <p:spPr>
            <a:xfrm>
              <a:off x="0" y="4500375"/>
              <a:ext cx="9144213" cy="1209853"/>
            </a:xfrm>
            <a:custGeom>
              <a:avLst/>
              <a:gdLst/>
              <a:ahLst/>
              <a:cxnLst/>
              <a:rect l="l" t="t" r="r" b="b"/>
              <a:pathLst>
                <a:path w="285712" h="37802" extrusionOk="0">
                  <a:moveTo>
                    <a:pt x="0" y="1"/>
                  </a:moveTo>
                  <a:lnTo>
                    <a:pt x="0" y="37801"/>
                  </a:lnTo>
                  <a:lnTo>
                    <a:pt x="285712" y="37801"/>
                  </a:lnTo>
                  <a:lnTo>
                    <a:pt x="285712" y="1"/>
                  </a:lnTo>
                  <a:cubicBezTo>
                    <a:pt x="266072" y="2500"/>
                    <a:pt x="248197" y="3228"/>
                    <a:pt x="231270" y="3228"/>
                  </a:cubicBezTo>
                  <a:cubicBezTo>
                    <a:pt x="207624" y="3228"/>
                    <a:pt x="185830" y="1807"/>
                    <a:pt x="163663" y="1807"/>
                  </a:cubicBezTo>
                  <a:cubicBezTo>
                    <a:pt x="155167" y="1807"/>
                    <a:pt x="146615" y="2015"/>
                    <a:pt x="137884" y="2593"/>
                  </a:cubicBezTo>
                  <a:cubicBezTo>
                    <a:pt x="120097" y="3774"/>
                    <a:pt x="103355" y="4263"/>
                    <a:pt x="87439" y="4263"/>
                  </a:cubicBezTo>
                  <a:cubicBezTo>
                    <a:pt x="55566" y="4263"/>
                    <a:pt x="27005" y="2301"/>
                    <a:pt x="0" y="1"/>
                  </a:cubicBezTo>
                  <a:close/>
                </a:path>
              </a:pathLst>
            </a:custGeom>
            <a:solidFill>
              <a:srgbClr val="AAE4E9">
                <a:alpha val="26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21"/>
            <p:cNvSpPr/>
            <p:nvPr/>
          </p:nvSpPr>
          <p:spPr>
            <a:xfrm>
              <a:off x="0" y="4488950"/>
              <a:ext cx="9144213" cy="308816"/>
            </a:xfrm>
            <a:custGeom>
              <a:avLst/>
              <a:gdLst/>
              <a:ahLst/>
              <a:cxnLst/>
              <a:rect l="l" t="t" r="r" b="b"/>
              <a:pathLst>
                <a:path w="285712" h="9649" extrusionOk="0">
                  <a:moveTo>
                    <a:pt x="0" y="0"/>
                  </a:moveTo>
                  <a:lnTo>
                    <a:pt x="0" y="7565"/>
                  </a:lnTo>
                  <a:cubicBezTo>
                    <a:pt x="10358" y="8379"/>
                    <a:pt x="20926" y="8723"/>
                    <a:pt x="31812" y="8723"/>
                  </a:cubicBezTo>
                  <a:cubicBezTo>
                    <a:pt x="63578" y="8723"/>
                    <a:pt x="98042" y="5792"/>
                    <a:pt x="137836" y="3045"/>
                  </a:cubicBezTo>
                  <a:cubicBezTo>
                    <a:pt x="142809" y="2703"/>
                    <a:pt x="147725" y="2554"/>
                    <a:pt x="152607" y="2554"/>
                  </a:cubicBezTo>
                  <a:cubicBezTo>
                    <a:pt x="186263" y="2554"/>
                    <a:pt x="218283" y="9648"/>
                    <a:pt x="255650" y="9648"/>
                  </a:cubicBezTo>
                  <a:cubicBezTo>
                    <a:pt x="265276" y="9648"/>
                    <a:pt x="275257" y="9178"/>
                    <a:pt x="285712" y="7993"/>
                  </a:cubicBezTo>
                  <a:lnTo>
                    <a:pt x="285712" y="0"/>
                  </a:lnTo>
                  <a:cubicBezTo>
                    <a:pt x="266104" y="2487"/>
                    <a:pt x="248215" y="3212"/>
                    <a:pt x="231258" y="3212"/>
                  </a:cubicBezTo>
                  <a:cubicBezTo>
                    <a:pt x="207564" y="3212"/>
                    <a:pt x="185692" y="1797"/>
                    <a:pt x="163501" y="1797"/>
                  </a:cubicBezTo>
                  <a:cubicBezTo>
                    <a:pt x="154924" y="1797"/>
                    <a:pt x="146299" y="2008"/>
                    <a:pt x="137503" y="2594"/>
                  </a:cubicBezTo>
                  <a:cubicBezTo>
                    <a:pt x="119775" y="3771"/>
                    <a:pt x="103123" y="4258"/>
                    <a:pt x="87304" y="4258"/>
                  </a:cubicBezTo>
                  <a:cubicBezTo>
                    <a:pt x="55488" y="4258"/>
                    <a:pt x="27044" y="2288"/>
                    <a:pt x="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1" name="Google Shape;871;p21"/>
            <p:cNvGrpSpPr/>
            <p:nvPr/>
          </p:nvGrpSpPr>
          <p:grpSpPr>
            <a:xfrm>
              <a:off x="792585" y="4744536"/>
              <a:ext cx="8083445" cy="799692"/>
              <a:chOff x="792585" y="4177836"/>
              <a:chExt cx="8083445" cy="799692"/>
            </a:xfrm>
          </p:grpSpPr>
          <p:sp>
            <p:nvSpPr>
              <p:cNvPr id="872" name="Google Shape;872;p21"/>
              <p:cNvSpPr/>
              <p:nvPr/>
            </p:nvSpPr>
            <p:spPr>
              <a:xfrm>
                <a:off x="7766697" y="4587810"/>
                <a:ext cx="212833" cy="185821"/>
              </a:xfrm>
              <a:custGeom>
                <a:avLst/>
                <a:gdLst/>
                <a:ahLst/>
                <a:cxnLst/>
                <a:rect l="l" t="t" r="r" b="b"/>
                <a:pathLst>
                  <a:path w="6650" h="5806" extrusionOk="0">
                    <a:moveTo>
                      <a:pt x="3606" y="1"/>
                    </a:moveTo>
                    <a:cubicBezTo>
                      <a:pt x="3483" y="1"/>
                      <a:pt x="3360" y="7"/>
                      <a:pt x="3236" y="21"/>
                    </a:cubicBezTo>
                    <a:cubicBezTo>
                      <a:pt x="1904" y="186"/>
                      <a:pt x="737" y="1138"/>
                      <a:pt x="381" y="2305"/>
                    </a:cubicBezTo>
                    <a:cubicBezTo>
                      <a:pt x="1" y="3564"/>
                      <a:pt x="572" y="5017"/>
                      <a:pt x="1999" y="5588"/>
                    </a:cubicBezTo>
                    <a:cubicBezTo>
                      <a:pt x="2390" y="5735"/>
                      <a:pt x="2798" y="5806"/>
                      <a:pt x="3201" y="5806"/>
                    </a:cubicBezTo>
                    <a:cubicBezTo>
                      <a:pt x="4807" y="5806"/>
                      <a:pt x="6342" y="4691"/>
                      <a:pt x="6494" y="2923"/>
                    </a:cubicBezTo>
                    <a:cubicBezTo>
                      <a:pt x="6650" y="1133"/>
                      <a:pt x="5203" y="1"/>
                      <a:pt x="360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1"/>
              <p:cNvSpPr/>
              <p:nvPr/>
            </p:nvSpPr>
            <p:spPr>
              <a:xfrm>
                <a:off x="5710231" y="4247317"/>
                <a:ext cx="205024" cy="191454"/>
              </a:xfrm>
              <a:custGeom>
                <a:avLst/>
                <a:gdLst/>
                <a:ahLst/>
                <a:cxnLst/>
                <a:rect l="l" t="t" r="r" b="b"/>
                <a:pathLst>
                  <a:path w="6406" h="5982" extrusionOk="0">
                    <a:moveTo>
                      <a:pt x="2925" y="1"/>
                    </a:moveTo>
                    <a:cubicBezTo>
                      <a:pt x="2798" y="1"/>
                      <a:pt x="2672" y="9"/>
                      <a:pt x="2547" y="25"/>
                    </a:cubicBezTo>
                    <a:cubicBezTo>
                      <a:pt x="1262" y="192"/>
                      <a:pt x="286" y="1192"/>
                      <a:pt x="168" y="2381"/>
                    </a:cubicBezTo>
                    <a:cubicBezTo>
                      <a:pt x="0" y="3689"/>
                      <a:pt x="834" y="5188"/>
                      <a:pt x="2332" y="5759"/>
                    </a:cubicBezTo>
                    <a:cubicBezTo>
                      <a:pt x="2732" y="5910"/>
                      <a:pt x="3136" y="5981"/>
                      <a:pt x="3524" y="5981"/>
                    </a:cubicBezTo>
                    <a:cubicBezTo>
                      <a:pt x="5094" y="5981"/>
                      <a:pt x="6406" y="4811"/>
                      <a:pt x="6233" y="3000"/>
                    </a:cubicBezTo>
                    <a:cubicBezTo>
                      <a:pt x="6080" y="1174"/>
                      <a:pt x="4464" y="1"/>
                      <a:pt x="292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21"/>
              <p:cNvSpPr/>
              <p:nvPr/>
            </p:nvSpPr>
            <p:spPr>
              <a:xfrm>
                <a:off x="5019708" y="4331456"/>
                <a:ext cx="126388" cy="118354"/>
              </a:xfrm>
              <a:custGeom>
                <a:avLst/>
                <a:gdLst/>
                <a:ahLst/>
                <a:cxnLst/>
                <a:rect l="l" t="t" r="r" b="b"/>
                <a:pathLst>
                  <a:path w="3949" h="3698" extrusionOk="0">
                    <a:moveTo>
                      <a:pt x="1787" y="0"/>
                    </a:moveTo>
                    <a:cubicBezTo>
                      <a:pt x="1714" y="0"/>
                      <a:pt x="1642" y="5"/>
                      <a:pt x="1570" y="13"/>
                    </a:cubicBezTo>
                    <a:cubicBezTo>
                      <a:pt x="761" y="108"/>
                      <a:pt x="166" y="726"/>
                      <a:pt x="95" y="1465"/>
                    </a:cubicBezTo>
                    <a:cubicBezTo>
                      <a:pt x="0" y="2274"/>
                      <a:pt x="499" y="3201"/>
                      <a:pt x="1428" y="3558"/>
                    </a:cubicBezTo>
                    <a:cubicBezTo>
                      <a:pt x="1678" y="3653"/>
                      <a:pt x="1929" y="3698"/>
                      <a:pt x="2170" y="3698"/>
                    </a:cubicBezTo>
                    <a:cubicBezTo>
                      <a:pt x="3142" y="3698"/>
                      <a:pt x="3949" y="2970"/>
                      <a:pt x="3854" y="1846"/>
                    </a:cubicBezTo>
                    <a:cubicBezTo>
                      <a:pt x="3743" y="716"/>
                      <a:pt x="2747" y="0"/>
                      <a:pt x="178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21"/>
              <p:cNvSpPr/>
              <p:nvPr/>
            </p:nvSpPr>
            <p:spPr>
              <a:xfrm>
                <a:off x="3190120" y="4472339"/>
                <a:ext cx="126292" cy="118290"/>
              </a:xfrm>
              <a:custGeom>
                <a:avLst/>
                <a:gdLst/>
                <a:ahLst/>
                <a:cxnLst/>
                <a:rect l="l" t="t" r="r" b="b"/>
                <a:pathLst>
                  <a:path w="3946" h="3696" extrusionOk="0">
                    <a:moveTo>
                      <a:pt x="1767" y="0"/>
                    </a:moveTo>
                    <a:cubicBezTo>
                      <a:pt x="1693" y="0"/>
                      <a:pt x="1620" y="4"/>
                      <a:pt x="1547" y="13"/>
                    </a:cubicBezTo>
                    <a:cubicBezTo>
                      <a:pt x="761" y="108"/>
                      <a:pt x="168" y="726"/>
                      <a:pt x="95" y="1463"/>
                    </a:cubicBezTo>
                    <a:cubicBezTo>
                      <a:pt x="0" y="2272"/>
                      <a:pt x="501" y="3201"/>
                      <a:pt x="1427" y="3556"/>
                    </a:cubicBezTo>
                    <a:cubicBezTo>
                      <a:pt x="1673" y="3651"/>
                      <a:pt x="1922" y="3696"/>
                      <a:pt x="2162" y="3696"/>
                    </a:cubicBezTo>
                    <a:cubicBezTo>
                      <a:pt x="3128" y="3696"/>
                      <a:pt x="3945" y="2969"/>
                      <a:pt x="3831" y="1844"/>
                    </a:cubicBezTo>
                    <a:cubicBezTo>
                      <a:pt x="3743" y="717"/>
                      <a:pt x="2729" y="0"/>
                      <a:pt x="176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21"/>
              <p:cNvSpPr/>
              <p:nvPr/>
            </p:nvSpPr>
            <p:spPr>
              <a:xfrm>
                <a:off x="1760266" y="4687023"/>
                <a:ext cx="126452" cy="118322"/>
              </a:xfrm>
              <a:custGeom>
                <a:avLst/>
                <a:gdLst/>
                <a:ahLst/>
                <a:cxnLst/>
                <a:rect l="l" t="t" r="r" b="b"/>
                <a:pathLst>
                  <a:path w="3951" h="3697" extrusionOk="0">
                    <a:moveTo>
                      <a:pt x="1790" y="1"/>
                    </a:moveTo>
                    <a:cubicBezTo>
                      <a:pt x="1716" y="1"/>
                      <a:pt x="1643" y="5"/>
                      <a:pt x="1570" y="13"/>
                    </a:cubicBezTo>
                    <a:cubicBezTo>
                      <a:pt x="762" y="109"/>
                      <a:pt x="168" y="727"/>
                      <a:pt x="95" y="1464"/>
                    </a:cubicBezTo>
                    <a:cubicBezTo>
                      <a:pt x="0" y="2272"/>
                      <a:pt x="501" y="3201"/>
                      <a:pt x="1428" y="3557"/>
                    </a:cubicBezTo>
                    <a:cubicBezTo>
                      <a:pt x="1679" y="3652"/>
                      <a:pt x="1930" y="3696"/>
                      <a:pt x="2172" y="3696"/>
                    </a:cubicBezTo>
                    <a:cubicBezTo>
                      <a:pt x="3145" y="3696"/>
                      <a:pt x="3950" y="2969"/>
                      <a:pt x="3854" y="1844"/>
                    </a:cubicBezTo>
                    <a:cubicBezTo>
                      <a:pt x="3745" y="718"/>
                      <a:pt x="2751" y="1"/>
                      <a:pt x="179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21"/>
              <p:cNvSpPr/>
              <p:nvPr/>
            </p:nvSpPr>
            <p:spPr>
              <a:xfrm>
                <a:off x="4686959" y="4473875"/>
                <a:ext cx="80301" cy="74636"/>
              </a:xfrm>
              <a:custGeom>
                <a:avLst/>
                <a:gdLst/>
                <a:ahLst/>
                <a:cxnLst/>
                <a:rect l="l" t="t" r="r" b="b"/>
                <a:pathLst>
                  <a:path w="2509" h="2332" extrusionOk="0">
                    <a:moveTo>
                      <a:pt x="1165" y="0"/>
                    </a:moveTo>
                    <a:cubicBezTo>
                      <a:pt x="1110" y="0"/>
                      <a:pt x="1054" y="4"/>
                      <a:pt x="999" y="12"/>
                    </a:cubicBezTo>
                    <a:cubicBezTo>
                      <a:pt x="501" y="60"/>
                      <a:pt x="120" y="463"/>
                      <a:pt x="73" y="916"/>
                    </a:cubicBezTo>
                    <a:cubicBezTo>
                      <a:pt x="0" y="1440"/>
                      <a:pt x="333" y="2011"/>
                      <a:pt x="904" y="2249"/>
                    </a:cubicBezTo>
                    <a:cubicBezTo>
                      <a:pt x="1063" y="2304"/>
                      <a:pt x="1221" y="2331"/>
                      <a:pt x="1373" y="2331"/>
                    </a:cubicBezTo>
                    <a:cubicBezTo>
                      <a:pt x="1996" y="2331"/>
                      <a:pt x="2508" y="1881"/>
                      <a:pt x="2451" y="1154"/>
                    </a:cubicBezTo>
                    <a:cubicBezTo>
                      <a:pt x="2385" y="458"/>
                      <a:pt x="1763" y="0"/>
                      <a:pt x="116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21"/>
              <p:cNvSpPr/>
              <p:nvPr/>
            </p:nvSpPr>
            <p:spPr>
              <a:xfrm>
                <a:off x="3420839" y="4886666"/>
                <a:ext cx="80109" cy="74764"/>
              </a:xfrm>
              <a:custGeom>
                <a:avLst/>
                <a:gdLst/>
                <a:ahLst/>
                <a:cxnLst/>
                <a:rect l="l" t="t" r="r" b="b"/>
                <a:pathLst>
                  <a:path w="2503" h="2336" extrusionOk="0">
                    <a:moveTo>
                      <a:pt x="1129" y="1"/>
                    </a:moveTo>
                    <a:cubicBezTo>
                      <a:pt x="1086" y="1"/>
                      <a:pt x="1042" y="3"/>
                      <a:pt x="999" y="8"/>
                    </a:cubicBezTo>
                    <a:cubicBezTo>
                      <a:pt x="476" y="79"/>
                      <a:pt x="118" y="459"/>
                      <a:pt x="48" y="935"/>
                    </a:cubicBezTo>
                    <a:cubicBezTo>
                      <a:pt x="0" y="1436"/>
                      <a:pt x="309" y="2029"/>
                      <a:pt x="904" y="2244"/>
                    </a:cubicBezTo>
                    <a:cubicBezTo>
                      <a:pt x="1062" y="2307"/>
                      <a:pt x="1223" y="2336"/>
                      <a:pt x="1377" y="2336"/>
                    </a:cubicBezTo>
                    <a:cubicBezTo>
                      <a:pt x="1987" y="2336"/>
                      <a:pt x="2503" y="1876"/>
                      <a:pt x="2427" y="1173"/>
                    </a:cubicBezTo>
                    <a:cubicBezTo>
                      <a:pt x="2359" y="463"/>
                      <a:pt x="1734" y="1"/>
                      <a:pt x="1129"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21"/>
              <p:cNvSpPr/>
              <p:nvPr/>
            </p:nvSpPr>
            <p:spPr>
              <a:xfrm>
                <a:off x="2589432" y="4422828"/>
                <a:ext cx="79500" cy="74636"/>
              </a:xfrm>
              <a:custGeom>
                <a:avLst/>
                <a:gdLst/>
                <a:ahLst/>
                <a:cxnLst/>
                <a:rect l="l" t="t" r="r" b="b"/>
                <a:pathLst>
                  <a:path w="2484" h="2332" extrusionOk="0">
                    <a:moveTo>
                      <a:pt x="1145" y="0"/>
                    </a:moveTo>
                    <a:cubicBezTo>
                      <a:pt x="1088" y="0"/>
                      <a:pt x="1031" y="4"/>
                      <a:pt x="974" y="13"/>
                    </a:cubicBezTo>
                    <a:cubicBezTo>
                      <a:pt x="476" y="60"/>
                      <a:pt x="95" y="465"/>
                      <a:pt x="48" y="917"/>
                    </a:cubicBezTo>
                    <a:cubicBezTo>
                      <a:pt x="0" y="1440"/>
                      <a:pt x="308" y="2011"/>
                      <a:pt x="904" y="2249"/>
                    </a:cubicBezTo>
                    <a:cubicBezTo>
                      <a:pt x="1058" y="2305"/>
                      <a:pt x="1212" y="2331"/>
                      <a:pt x="1361" y="2331"/>
                    </a:cubicBezTo>
                    <a:cubicBezTo>
                      <a:pt x="1971" y="2331"/>
                      <a:pt x="2483" y="1881"/>
                      <a:pt x="2427" y="1154"/>
                    </a:cubicBezTo>
                    <a:cubicBezTo>
                      <a:pt x="2360" y="458"/>
                      <a:pt x="1757" y="0"/>
                      <a:pt x="114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21"/>
              <p:cNvSpPr/>
              <p:nvPr/>
            </p:nvSpPr>
            <p:spPr>
              <a:xfrm>
                <a:off x="4162410" y="4177836"/>
                <a:ext cx="80109" cy="74764"/>
              </a:xfrm>
              <a:custGeom>
                <a:avLst/>
                <a:gdLst/>
                <a:ahLst/>
                <a:cxnLst/>
                <a:rect l="l" t="t" r="r" b="b"/>
                <a:pathLst>
                  <a:path w="2503" h="2336" extrusionOk="0">
                    <a:moveTo>
                      <a:pt x="1132" y="0"/>
                    </a:moveTo>
                    <a:cubicBezTo>
                      <a:pt x="1087" y="0"/>
                      <a:pt x="1043" y="3"/>
                      <a:pt x="999" y="7"/>
                    </a:cubicBezTo>
                    <a:cubicBezTo>
                      <a:pt x="499" y="80"/>
                      <a:pt x="118" y="460"/>
                      <a:pt x="71" y="936"/>
                    </a:cubicBezTo>
                    <a:cubicBezTo>
                      <a:pt x="0" y="1435"/>
                      <a:pt x="333" y="2030"/>
                      <a:pt x="904" y="2244"/>
                    </a:cubicBezTo>
                    <a:cubicBezTo>
                      <a:pt x="1068" y="2306"/>
                      <a:pt x="1231" y="2336"/>
                      <a:pt x="1387" y="2336"/>
                    </a:cubicBezTo>
                    <a:cubicBezTo>
                      <a:pt x="2003" y="2336"/>
                      <a:pt x="2503" y="1875"/>
                      <a:pt x="2427" y="1174"/>
                    </a:cubicBezTo>
                    <a:cubicBezTo>
                      <a:pt x="2382" y="442"/>
                      <a:pt x="1738" y="0"/>
                      <a:pt x="1132"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21"/>
              <p:cNvSpPr/>
              <p:nvPr/>
            </p:nvSpPr>
            <p:spPr>
              <a:xfrm>
                <a:off x="3957550" y="4446063"/>
                <a:ext cx="205056" cy="191390"/>
              </a:xfrm>
              <a:custGeom>
                <a:avLst/>
                <a:gdLst/>
                <a:ahLst/>
                <a:cxnLst/>
                <a:rect l="l" t="t" r="r" b="b"/>
                <a:pathLst>
                  <a:path w="6407" h="5980" extrusionOk="0">
                    <a:moveTo>
                      <a:pt x="2928" y="0"/>
                    </a:moveTo>
                    <a:cubicBezTo>
                      <a:pt x="2800" y="0"/>
                      <a:pt x="2673" y="8"/>
                      <a:pt x="2547" y="25"/>
                    </a:cubicBezTo>
                    <a:cubicBezTo>
                      <a:pt x="1238" y="191"/>
                      <a:pt x="286" y="1190"/>
                      <a:pt x="144" y="2379"/>
                    </a:cubicBezTo>
                    <a:cubicBezTo>
                      <a:pt x="1" y="3689"/>
                      <a:pt x="834" y="5186"/>
                      <a:pt x="2332" y="5757"/>
                    </a:cubicBezTo>
                    <a:cubicBezTo>
                      <a:pt x="2733" y="5908"/>
                      <a:pt x="3137" y="5980"/>
                      <a:pt x="3525" y="5980"/>
                    </a:cubicBezTo>
                    <a:cubicBezTo>
                      <a:pt x="5095" y="5980"/>
                      <a:pt x="6406" y="4810"/>
                      <a:pt x="6234" y="2998"/>
                    </a:cubicBezTo>
                    <a:cubicBezTo>
                      <a:pt x="6081" y="1175"/>
                      <a:pt x="4466" y="0"/>
                      <a:pt x="292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21"/>
              <p:cNvSpPr/>
              <p:nvPr/>
            </p:nvSpPr>
            <p:spPr>
              <a:xfrm>
                <a:off x="792585" y="4462033"/>
                <a:ext cx="204384" cy="191038"/>
              </a:xfrm>
              <a:custGeom>
                <a:avLst/>
                <a:gdLst/>
                <a:ahLst/>
                <a:cxnLst/>
                <a:rect l="l" t="t" r="r" b="b"/>
                <a:pathLst>
                  <a:path w="6386" h="5969" extrusionOk="0">
                    <a:moveTo>
                      <a:pt x="2905" y="0"/>
                    </a:moveTo>
                    <a:cubicBezTo>
                      <a:pt x="2777" y="0"/>
                      <a:pt x="2649" y="8"/>
                      <a:pt x="2523" y="25"/>
                    </a:cubicBezTo>
                    <a:cubicBezTo>
                      <a:pt x="1238" y="167"/>
                      <a:pt x="286" y="1191"/>
                      <a:pt x="144" y="2381"/>
                    </a:cubicBezTo>
                    <a:cubicBezTo>
                      <a:pt x="1" y="3665"/>
                      <a:pt x="810" y="5188"/>
                      <a:pt x="2307" y="5734"/>
                    </a:cubicBezTo>
                    <a:cubicBezTo>
                      <a:pt x="2722" y="5893"/>
                      <a:pt x="3137" y="5968"/>
                      <a:pt x="3534" y="5968"/>
                    </a:cubicBezTo>
                    <a:cubicBezTo>
                      <a:pt x="5099" y="5968"/>
                      <a:pt x="6385" y="4801"/>
                      <a:pt x="6234" y="2999"/>
                    </a:cubicBezTo>
                    <a:cubicBezTo>
                      <a:pt x="6058" y="1174"/>
                      <a:pt x="4461" y="0"/>
                      <a:pt x="290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21"/>
              <p:cNvSpPr/>
              <p:nvPr/>
            </p:nvSpPr>
            <p:spPr>
              <a:xfrm>
                <a:off x="5525247" y="4282457"/>
                <a:ext cx="102960" cy="72587"/>
              </a:xfrm>
              <a:custGeom>
                <a:avLst/>
                <a:gdLst/>
                <a:ahLst/>
                <a:cxnLst/>
                <a:rect l="l" t="t" r="r" b="b"/>
                <a:pathLst>
                  <a:path w="3217" h="2268" extrusionOk="0">
                    <a:moveTo>
                      <a:pt x="1505" y="1"/>
                    </a:moveTo>
                    <a:cubicBezTo>
                      <a:pt x="1407" y="1"/>
                      <a:pt x="1309" y="8"/>
                      <a:pt x="1213" y="21"/>
                    </a:cubicBezTo>
                    <a:cubicBezTo>
                      <a:pt x="571" y="94"/>
                      <a:pt x="118" y="522"/>
                      <a:pt x="48" y="973"/>
                    </a:cubicBezTo>
                    <a:cubicBezTo>
                      <a:pt x="0" y="1473"/>
                      <a:pt x="429" y="2020"/>
                      <a:pt x="1190" y="2210"/>
                    </a:cubicBezTo>
                    <a:cubicBezTo>
                      <a:pt x="1357" y="2249"/>
                      <a:pt x="1524" y="2267"/>
                      <a:pt x="1686" y="2267"/>
                    </a:cubicBezTo>
                    <a:cubicBezTo>
                      <a:pt x="2516" y="2267"/>
                      <a:pt x="3216" y="1781"/>
                      <a:pt x="3116" y="1045"/>
                    </a:cubicBezTo>
                    <a:cubicBezTo>
                      <a:pt x="3011" y="392"/>
                      <a:pt x="2255" y="1"/>
                      <a:pt x="150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21"/>
              <p:cNvSpPr/>
              <p:nvPr/>
            </p:nvSpPr>
            <p:spPr>
              <a:xfrm>
                <a:off x="8809780" y="4798590"/>
                <a:ext cx="66250" cy="49512"/>
              </a:xfrm>
              <a:custGeom>
                <a:avLst/>
                <a:gdLst/>
                <a:ahLst/>
                <a:cxnLst/>
                <a:rect l="l" t="t" r="r" b="b"/>
                <a:pathLst>
                  <a:path w="2070" h="1547" extrusionOk="0">
                    <a:moveTo>
                      <a:pt x="1022" y="1"/>
                    </a:moveTo>
                    <a:cubicBezTo>
                      <a:pt x="451" y="1"/>
                      <a:pt x="0" y="357"/>
                      <a:pt x="0" y="785"/>
                    </a:cubicBezTo>
                    <a:cubicBezTo>
                      <a:pt x="0" y="1213"/>
                      <a:pt x="451" y="1546"/>
                      <a:pt x="1022" y="1546"/>
                    </a:cubicBezTo>
                    <a:cubicBezTo>
                      <a:pt x="1593" y="1546"/>
                      <a:pt x="2069" y="1213"/>
                      <a:pt x="2069" y="785"/>
                    </a:cubicBezTo>
                    <a:cubicBezTo>
                      <a:pt x="2069" y="357"/>
                      <a:pt x="1593" y="1"/>
                      <a:pt x="1022"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1"/>
              <p:cNvSpPr/>
              <p:nvPr/>
            </p:nvSpPr>
            <p:spPr>
              <a:xfrm>
                <a:off x="6464764" y="4274776"/>
                <a:ext cx="66250" cy="49480"/>
              </a:xfrm>
              <a:custGeom>
                <a:avLst/>
                <a:gdLst/>
                <a:ahLst/>
                <a:cxnLst/>
                <a:rect l="l" t="t" r="r" b="b"/>
                <a:pathLst>
                  <a:path w="2070" h="1546" extrusionOk="0">
                    <a:moveTo>
                      <a:pt x="1047" y="1"/>
                    </a:moveTo>
                    <a:cubicBezTo>
                      <a:pt x="452" y="1"/>
                      <a:pt x="1" y="334"/>
                      <a:pt x="1" y="762"/>
                    </a:cubicBezTo>
                    <a:cubicBezTo>
                      <a:pt x="1" y="1190"/>
                      <a:pt x="452" y="1546"/>
                      <a:pt x="1047" y="1546"/>
                    </a:cubicBezTo>
                    <a:cubicBezTo>
                      <a:pt x="1618" y="1546"/>
                      <a:pt x="2069" y="1190"/>
                      <a:pt x="2069" y="762"/>
                    </a:cubicBezTo>
                    <a:cubicBezTo>
                      <a:pt x="2069" y="334"/>
                      <a:pt x="1618" y="1"/>
                      <a:pt x="1047"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1"/>
              <p:cNvSpPr/>
              <p:nvPr/>
            </p:nvSpPr>
            <p:spPr>
              <a:xfrm>
                <a:off x="7357810" y="4865607"/>
                <a:ext cx="66314" cy="49480"/>
              </a:xfrm>
              <a:custGeom>
                <a:avLst/>
                <a:gdLst/>
                <a:ahLst/>
                <a:cxnLst/>
                <a:rect l="l" t="t" r="r" b="b"/>
                <a:pathLst>
                  <a:path w="2072" h="1546" extrusionOk="0">
                    <a:moveTo>
                      <a:pt x="1025" y="0"/>
                    </a:moveTo>
                    <a:cubicBezTo>
                      <a:pt x="454" y="0"/>
                      <a:pt x="1" y="333"/>
                      <a:pt x="1" y="761"/>
                    </a:cubicBezTo>
                    <a:cubicBezTo>
                      <a:pt x="1" y="1190"/>
                      <a:pt x="454" y="1545"/>
                      <a:pt x="1025" y="1545"/>
                    </a:cubicBezTo>
                    <a:cubicBezTo>
                      <a:pt x="1596" y="1545"/>
                      <a:pt x="2071" y="1190"/>
                      <a:pt x="2071" y="761"/>
                    </a:cubicBezTo>
                    <a:cubicBezTo>
                      <a:pt x="2071" y="333"/>
                      <a:pt x="1596" y="0"/>
                      <a:pt x="102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21"/>
              <p:cNvSpPr/>
              <p:nvPr/>
            </p:nvSpPr>
            <p:spPr>
              <a:xfrm>
                <a:off x="6272898" y="4714067"/>
                <a:ext cx="66250" cy="49544"/>
              </a:xfrm>
              <a:custGeom>
                <a:avLst/>
                <a:gdLst/>
                <a:ahLst/>
                <a:cxnLst/>
                <a:rect l="l" t="t" r="r" b="b"/>
                <a:pathLst>
                  <a:path w="2070" h="1548" extrusionOk="0">
                    <a:moveTo>
                      <a:pt x="1047" y="0"/>
                    </a:moveTo>
                    <a:cubicBezTo>
                      <a:pt x="476" y="0"/>
                      <a:pt x="1" y="358"/>
                      <a:pt x="1" y="786"/>
                    </a:cubicBezTo>
                    <a:cubicBezTo>
                      <a:pt x="1" y="1214"/>
                      <a:pt x="476" y="1547"/>
                      <a:pt x="1047" y="1547"/>
                    </a:cubicBezTo>
                    <a:cubicBezTo>
                      <a:pt x="1618" y="1547"/>
                      <a:pt x="2069" y="1214"/>
                      <a:pt x="2069" y="786"/>
                    </a:cubicBezTo>
                    <a:cubicBezTo>
                      <a:pt x="2069" y="358"/>
                      <a:pt x="1618" y="0"/>
                      <a:pt x="104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1"/>
              <p:cNvSpPr/>
              <p:nvPr/>
            </p:nvSpPr>
            <p:spPr>
              <a:xfrm>
                <a:off x="5101126" y="4819137"/>
                <a:ext cx="66314" cy="50280"/>
              </a:xfrm>
              <a:custGeom>
                <a:avLst/>
                <a:gdLst/>
                <a:ahLst/>
                <a:cxnLst/>
                <a:rect l="l" t="t" r="r" b="b"/>
                <a:pathLst>
                  <a:path w="2072" h="1571" extrusionOk="0">
                    <a:moveTo>
                      <a:pt x="1025" y="0"/>
                    </a:moveTo>
                    <a:cubicBezTo>
                      <a:pt x="454" y="0"/>
                      <a:pt x="1" y="358"/>
                      <a:pt x="1" y="786"/>
                    </a:cubicBezTo>
                    <a:cubicBezTo>
                      <a:pt x="1" y="1214"/>
                      <a:pt x="454" y="1570"/>
                      <a:pt x="1025" y="1570"/>
                    </a:cubicBezTo>
                    <a:cubicBezTo>
                      <a:pt x="1596" y="1570"/>
                      <a:pt x="2071" y="1214"/>
                      <a:pt x="2071" y="786"/>
                    </a:cubicBezTo>
                    <a:cubicBezTo>
                      <a:pt x="2071" y="358"/>
                      <a:pt x="1596" y="0"/>
                      <a:pt x="102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21"/>
              <p:cNvSpPr/>
              <p:nvPr/>
            </p:nvSpPr>
            <p:spPr>
              <a:xfrm>
                <a:off x="6908599" y="4800126"/>
                <a:ext cx="104400" cy="78412"/>
              </a:xfrm>
              <a:custGeom>
                <a:avLst/>
                <a:gdLst/>
                <a:ahLst/>
                <a:cxnLst/>
                <a:rect l="l" t="t" r="r" b="b"/>
                <a:pathLst>
                  <a:path w="3262" h="2450" extrusionOk="0">
                    <a:moveTo>
                      <a:pt x="1643" y="0"/>
                    </a:moveTo>
                    <a:cubicBezTo>
                      <a:pt x="739" y="0"/>
                      <a:pt x="1" y="546"/>
                      <a:pt x="1" y="1213"/>
                    </a:cubicBezTo>
                    <a:cubicBezTo>
                      <a:pt x="1" y="1903"/>
                      <a:pt x="739" y="2450"/>
                      <a:pt x="1643" y="2450"/>
                    </a:cubicBezTo>
                    <a:cubicBezTo>
                      <a:pt x="2547" y="2450"/>
                      <a:pt x="3261" y="1903"/>
                      <a:pt x="3261" y="1213"/>
                    </a:cubicBezTo>
                    <a:cubicBezTo>
                      <a:pt x="3261" y="546"/>
                      <a:pt x="2547" y="0"/>
                      <a:pt x="1643"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21"/>
              <p:cNvSpPr/>
              <p:nvPr/>
            </p:nvSpPr>
            <p:spPr>
              <a:xfrm>
                <a:off x="8085683" y="4899083"/>
                <a:ext cx="105104" cy="78444"/>
              </a:xfrm>
              <a:custGeom>
                <a:avLst/>
                <a:gdLst/>
                <a:ahLst/>
                <a:cxnLst/>
                <a:rect l="l" t="t" r="r" b="b"/>
                <a:pathLst>
                  <a:path w="3284" h="2451" extrusionOk="0">
                    <a:moveTo>
                      <a:pt x="1643" y="1"/>
                    </a:moveTo>
                    <a:cubicBezTo>
                      <a:pt x="739" y="1"/>
                      <a:pt x="1" y="547"/>
                      <a:pt x="1" y="1238"/>
                    </a:cubicBezTo>
                    <a:cubicBezTo>
                      <a:pt x="1" y="1904"/>
                      <a:pt x="739" y="2450"/>
                      <a:pt x="1643" y="2450"/>
                    </a:cubicBezTo>
                    <a:cubicBezTo>
                      <a:pt x="2547" y="2450"/>
                      <a:pt x="3283" y="1904"/>
                      <a:pt x="3283" y="1238"/>
                    </a:cubicBezTo>
                    <a:cubicBezTo>
                      <a:pt x="3283" y="547"/>
                      <a:pt x="2547" y="1"/>
                      <a:pt x="1643"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21"/>
              <p:cNvSpPr/>
              <p:nvPr/>
            </p:nvSpPr>
            <p:spPr>
              <a:xfrm>
                <a:off x="8627035" y="4373766"/>
                <a:ext cx="105104" cy="78412"/>
              </a:xfrm>
              <a:custGeom>
                <a:avLst/>
                <a:gdLst/>
                <a:ahLst/>
                <a:cxnLst/>
                <a:rect l="l" t="t" r="r" b="b"/>
                <a:pathLst>
                  <a:path w="3284" h="2450" extrusionOk="0">
                    <a:moveTo>
                      <a:pt x="1641" y="0"/>
                    </a:moveTo>
                    <a:cubicBezTo>
                      <a:pt x="737" y="0"/>
                      <a:pt x="1" y="546"/>
                      <a:pt x="1" y="1212"/>
                    </a:cubicBezTo>
                    <a:cubicBezTo>
                      <a:pt x="1" y="1903"/>
                      <a:pt x="737" y="2450"/>
                      <a:pt x="1641" y="2450"/>
                    </a:cubicBezTo>
                    <a:cubicBezTo>
                      <a:pt x="2545" y="2450"/>
                      <a:pt x="3284" y="1903"/>
                      <a:pt x="3284" y="1212"/>
                    </a:cubicBezTo>
                    <a:cubicBezTo>
                      <a:pt x="3284" y="546"/>
                      <a:pt x="2545" y="0"/>
                      <a:pt x="164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21"/>
              <p:cNvSpPr/>
              <p:nvPr/>
            </p:nvSpPr>
            <p:spPr>
              <a:xfrm>
                <a:off x="6830220" y="4455985"/>
                <a:ext cx="104304" cy="78412"/>
              </a:xfrm>
              <a:custGeom>
                <a:avLst/>
                <a:gdLst/>
                <a:ahLst/>
                <a:cxnLst/>
                <a:rect l="l" t="t" r="r" b="b"/>
                <a:pathLst>
                  <a:path w="3259" h="2450" extrusionOk="0">
                    <a:moveTo>
                      <a:pt x="1641" y="0"/>
                    </a:moveTo>
                    <a:cubicBezTo>
                      <a:pt x="737" y="0"/>
                      <a:pt x="1" y="547"/>
                      <a:pt x="1" y="1213"/>
                    </a:cubicBezTo>
                    <a:cubicBezTo>
                      <a:pt x="1" y="1904"/>
                      <a:pt x="737" y="2450"/>
                      <a:pt x="1641" y="2450"/>
                    </a:cubicBezTo>
                    <a:cubicBezTo>
                      <a:pt x="2545" y="2450"/>
                      <a:pt x="3259" y="1904"/>
                      <a:pt x="3259" y="1213"/>
                    </a:cubicBezTo>
                    <a:cubicBezTo>
                      <a:pt x="3259" y="547"/>
                      <a:pt x="2545" y="0"/>
                      <a:pt x="164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93" name="Google Shape;893;p21"/>
          <p:cNvSpPr/>
          <p:nvPr/>
        </p:nvSpPr>
        <p:spPr>
          <a:xfrm rot="-9243454">
            <a:off x="1271662" y="-171543"/>
            <a:ext cx="932393" cy="434507"/>
          </a:xfrm>
          <a:custGeom>
            <a:avLst/>
            <a:gdLst/>
            <a:ahLst/>
            <a:cxnLst/>
            <a:rect l="l" t="t" r="r" b="b"/>
            <a:pathLst>
              <a:path w="37293" h="17379" extrusionOk="0">
                <a:moveTo>
                  <a:pt x="18980" y="0"/>
                </a:moveTo>
                <a:cubicBezTo>
                  <a:pt x="18198" y="0"/>
                  <a:pt x="17412" y="67"/>
                  <a:pt x="16629" y="208"/>
                </a:cubicBezTo>
                <a:cubicBezTo>
                  <a:pt x="10183" y="1375"/>
                  <a:pt x="1" y="11294"/>
                  <a:pt x="3617" y="14840"/>
                </a:cubicBezTo>
                <a:cubicBezTo>
                  <a:pt x="5301" y="16501"/>
                  <a:pt x="10650" y="17379"/>
                  <a:pt x="16382" y="17379"/>
                </a:cubicBezTo>
                <a:cubicBezTo>
                  <a:pt x="22877" y="17379"/>
                  <a:pt x="29864" y="16252"/>
                  <a:pt x="32568" y="13864"/>
                </a:cubicBezTo>
                <a:cubicBezTo>
                  <a:pt x="37293" y="9733"/>
                  <a:pt x="28440" y="0"/>
                  <a:pt x="18980" y="0"/>
                </a:cubicBezTo>
                <a:close/>
              </a:path>
            </a:pathLst>
          </a:custGeom>
          <a:gradFill>
            <a:gsLst>
              <a:gs pos="0">
                <a:schemeClr val="lt2"/>
              </a:gs>
              <a:gs pos="100000">
                <a:schemeClr val="accent1"/>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1"/>
          <p:cNvSpPr/>
          <p:nvPr/>
        </p:nvSpPr>
        <p:spPr>
          <a:xfrm rot="1751390">
            <a:off x="-186127" y="1768000"/>
            <a:ext cx="380646" cy="392996"/>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lt2"/>
              </a:gs>
              <a:gs pos="100000">
                <a:schemeClr val="accent1"/>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1"/>
          <p:cNvSpPr/>
          <p:nvPr/>
        </p:nvSpPr>
        <p:spPr>
          <a:xfrm rot="9597325">
            <a:off x="8804957" y="2871641"/>
            <a:ext cx="809330" cy="779362"/>
          </a:xfrm>
          <a:custGeom>
            <a:avLst/>
            <a:gdLst/>
            <a:ahLst/>
            <a:cxnLst/>
            <a:rect l="l" t="t" r="r" b="b"/>
            <a:pathLst>
              <a:path w="58927" h="37161" extrusionOk="0">
                <a:moveTo>
                  <a:pt x="22751" y="0"/>
                </a:moveTo>
                <a:cubicBezTo>
                  <a:pt x="17471" y="0"/>
                  <a:pt x="12652" y="1613"/>
                  <a:pt x="9255" y="5589"/>
                </a:cubicBezTo>
                <a:cubicBezTo>
                  <a:pt x="3141" y="12726"/>
                  <a:pt x="0" y="33588"/>
                  <a:pt x="19841" y="36468"/>
                </a:cubicBezTo>
                <a:cubicBezTo>
                  <a:pt x="23115" y="36942"/>
                  <a:pt x="26201" y="37161"/>
                  <a:pt x="29088" y="37161"/>
                </a:cubicBezTo>
                <a:cubicBezTo>
                  <a:pt x="45019" y="37161"/>
                  <a:pt x="54879" y="30507"/>
                  <a:pt x="56692" y="23479"/>
                </a:cubicBezTo>
                <a:cubicBezTo>
                  <a:pt x="58926" y="14770"/>
                  <a:pt x="38729" y="0"/>
                  <a:pt x="22751" y="0"/>
                </a:cubicBezTo>
                <a:close/>
              </a:path>
            </a:pathLst>
          </a:custGeom>
          <a:gradFill>
            <a:gsLst>
              <a:gs pos="0">
                <a:schemeClr val="lt2"/>
              </a:gs>
              <a:gs pos="100000">
                <a:schemeClr val="accent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996"/>
        <p:cNvGrpSpPr/>
        <p:nvPr/>
      </p:nvGrpSpPr>
      <p:grpSpPr>
        <a:xfrm>
          <a:off x="0" y="0"/>
          <a:ext cx="0" cy="0"/>
          <a:chOff x="0" y="0"/>
          <a:chExt cx="0" cy="0"/>
        </a:xfrm>
      </p:grpSpPr>
      <p:sp>
        <p:nvSpPr>
          <p:cNvPr id="997" name="Google Shape;997;p2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998" name="Google Shape;998;p25"/>
          <p:cNvSpPr txBox="1">
            <a:spLocks noGrp="1"/>
          </p:cNvSpPr>
          <p:nvPr>
            <p:ph type="subTitle" idx="1"/>
          </p:nvPr>
        </p:nvSpPr>
        <p:spPr>
          <a:xfrm>
            <a:off x="937626" y="2906928"/>
            <a:ext cx="21753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99" name="Google Shape;999;p25"/>
          <p:cNvSpPr txBox="1">
            <a:spLocks noGrp="1"/>
          </p:cNvSpPr>
          <p:nvPr>
            <p:ph type="subTitle" idx="2"/>
          </p:nvPr>
        </p:nvSpPr>
        <p:spPr>
          <a:xfrm>
            <a:off x="3484347" y="2906928"/>
            <a:ext cx="21753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00" name="Google Shape;1000;p25"/>
          <p:cNvSpPr txBox="1">
            <a:spLocks noGrp="1"/>
          </p:cNvSpPr>
          <p:nvPr>
            <p:ph type="subTitle" idx="3"/>
          </p:nvPr>
        </p:nvSpPr>
        <p:spPr>
          <a:xfrm>
            <a:off x="6031074" y="2906928"/>
            <a:ext cx="21753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01" name="Google Shape;1001;p25"/>
          <p:cNvSpPr txBox="1">
            <a:spLocks noGrp="1"/>
          </p:cNvSpPr>
          <p:nvPr>
            <p:ph type="subTitle" idx="4"/>
          </p:nvPr>
        </p:nvSpPr>
        <p:spPr>
          <a:xfrm>
            <a:off x="937625" y="2424225"/>
            <a:ext cx="21753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b="1">
                <a:solidFill>
                  <a:schemeClr val="dk1"/>
                </a:solidFill>
                <a:latin typeface="Archivo"/>
                <a:ea typeface="Archivo"/>
                <a:cs typeface="Archivo"/>
                <a:sym typeface="Archiv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002" name="Google Shape;1002;p25"/>
          <p:cNvSpPr txBox="1">
            <a:spLocks noGrp="1"/>
          </p:cNvSpPr>
          <p:nvPr>
            <p:ph type="subTitle" idx="5"/>
          </p:nvPr>
        </p:nvSpPr>
        <p:spPr>
          <a:xfrm>
            <a:off x="3484350" y="2424225"/>
            <a:ext cx="21753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b="1">
                <a:solidFill>
                  <a:schemeClr val="dk1"/>
                </a:solidFill>
                <a:latin typeface="Archivo"/>
                <a:ea typeface="Archivo"/>
                <a:cs typeface="Archivo"/>
                <a:sym typeface="Archiv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003" name="Google Shape;1003;p25"/>
          <p:cNvSpPr txBox="1">
            <a:spLocks noGrp="1"/>
          </p:cNvSpPr>
          <p:nvPr>
            <p:ph type="subTitle" idx="6"/>
          </p:nvPr>
        </p:nvSpPr>
        <p:spPr>
          <a:xfrm>
            <a:off x="6031075" y="2424225"/>
            <a:ext cx="21753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b="1">
                <a:solidFill>
                  <a:schemeClr val="dk1"/>
                </a:solidFill>
                <a:latin typeface="Archivo"/>
                <a:ea typeface="Archivo"/>
                <a:cs typeface="Archivo"/>
                <a:sym typeface="Archiv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004" name="Google Shape;1004;p25"/>
          <p:cNvSpPr/>
          <p:nvPr/>
        </p:nvSpPr>
        <p:spPr>
          <a:xfrm rot="2287419">
            <a:off x="4166152" y="4471485"/>
            <a:ext cx="412305" cy="425682"/>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lt2"/>
              </a:gs>
              <a:gs pos="100000">
                <a:schemeClr val="accent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5"/>
          <p:cNvSpPr/>
          <p:nvPr/>
        </p:nvSpPr>
        <p:spPr>
          <a:xfrm rot="5039165">
            <a:off x="7533843" y="-270419"/>
            <a:ext cx="558059" cy="641139"/>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lt2"/>
              </a:gs>
              <a:gs pos="100000">
                <a:schemeClr val="accent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5"/>
          <p:cNvSpPr/>
          <p:nvPr/>
        </p:nvSpPr>
        <p:spPr>
          <a:xfrm rot="-5244311">
            <a:off x="-400893" y="2707506"/>
            <a:ext cx="755032" cy="779488"/>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lt2"/>
              </a:gs>
              <a:gs pos="100000">
                <a:schemeClr val="accent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7" name="Google Shape;1007;p25"/>
          <p:cNvGrpSpPr/>
          <p:nvPr/>
        </p:nvGrpSpPr>
        <p:grpSpPr>
          <a:xfrm flipH="1">
            <a:off x="-125272" y="3700760"/>
            <a:ext cx="9269197" cy="2140228"/>
            <a:chOff x="0" y="3548340"/>
            <a:chExt cx="9143925" cy="2111303"/>
          </a:xfrm>
        </p:grpSpPr>
        <p:sp>
          <p:nvSpPr>
            <p:cNvPr id="1008" name="Google Shape;1008;p25"/>
            <p:cNvSpPr/>
            <p:nvPr/>
          </p:nvSpPr>
          <p:spPr>
            <a:xfrm>
              <a:off x="3088" y="4329366"/>
              <a:ext cx="3728637" cy="1330277"/>
            </a:xfrm>
            <a:custGeom>
              <a:avLst/>
              <a:gdLst/>
              <a:ahLst/>
              <a:cxnLst/>
              <a:rect l="l" t="t" r="r" b="b"/>
              <a:pathLst>
                <a:path w="114692" h="40919" extrusionOk="0">
                  <a:moveTo>
                    <a:pt x="87118" y="1738"/>
                  </a:moveTo>
                  <a:cubicBezTo>
                    <a:pt x="63566" y="7352"/>
                    <a:pt x="49150" y="0"/>
                    <a:pt x="21769" y="14394"/>
                  </a:cubicBezTo>
                  <a:cubicBezTo>
                    <a:pt x="13228" y="18889"/>
                    <a:pt x="6186" y="27929"/>
                    <a:pt x="1" y="35114"/>
                  </a:cubicBezTo>
                  <a:lnTo>
                    <a:pt x="1" y="40918"/>
                  </a:lnTo>
                  <a:lnTo>
                    <a:pt x="53480" y="40918"/>
                  </a:lnTo>
                  <a:cubicBezTo>
                    <a:pt x="62377" y="24814"/>
                    <a:pt x="105912" y="18153"/>
                    <a:pt x="114691" y="10302"/>
                  </a:cubicBezTo>
                  <a:cubicBezTo>
                    <a:pt x="105341" y="7733"/>
                    <a:pt x="95873" y="4663"/>
                    <a:pt x="87118" y="1738"/>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9" name="Google Shape;1009;p25"/>
            <p:cNvGrpSpPr/>
            <p:nvPr/>
          </p:nvGrpSpPr>
          <p:grpSpPr>
            <a:xfrm>
              <a:off x="157025" y="3548340"/>
              <a:ext cx="8727868" cy="2000746"/>
              <a:chOff x="157025" y="3548340"/>
              <a:chExt cx="8727868" cy="2000746"/>
            </a:xfrm>
          </p:grpSpPr>
          <p:sp>
            <p:nvSpPr>
              <p:cNvPr id="1010" name="Google Shape;1010;p25"/>
              <p:cNvSpPr/>
              <p:nvPr/>
            </p:nvSpPr>
            <p:spPr>
              <a:xfrm>
                <a:off x="1223524" y="5098136"/>
                <a:ext cx="59623" cy="57250"/>
              </a:xfrm>
              <a:custGeom>
                <a:avLst/>
                <a:gdLst/>
                <a:ahLst/>
                <a:cxnLst/>
                <a:rect l="l" t="t" r="r" b="b"/>
                <a:pathLst>
                  <a:path w="1834" h="1761" extrusionOk="0">
                    <a:moveTo>
                      <a:pt x="1047" y="0"/>
                    </a:moveTo>
                    <a:cubicBezTo>
                      <a:pt x="572" y="0"/>
                      <a:pt x="143" y="405"/>
                      <a:pt x="73" y="881"/>
                    </a:cubicBezTo>
                    <a:cubicBezTo>
                      <a:pt x="1" y="1357"/>
                      <a:pt x="311" y="1760"/>
                      <a:pt x="762" y="1760"/>
                    </a:cubicBezTo>
                    <a:cubicBezTo>
                      <a:pt x="1238" y="1760"/>
                      <a:pt x="1666" y="1357"/>
                      <a:pt x="1738" y="881"/>
                    </a:cubicBezTo>
                    <a:cubicBezTo>
                      <a:pt x="1833" y="405"/>
                      <a:pt x="1500" y="0"/>
                      <a:pt x="104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5"/>
              <p:cNvSpPr/>
              <p:nvPr/>
            </p:nvSpPr>
            <p:spPr>
              <a:xfrm>
                <a:off x="1839951" y="5197130"/>
                <a:ext cx="67296" cy="57250"/>
              </a:xfrm>
              <a:custGeom>
                <a:avLst/>
                <a:gdLst/>
                <a:ahLst/>
                <a:cxnLst/>
                <a:rect l="l" t="t" r="r" b="b"/>
                <a:pathLst>
                  <a:path w="2070" h="1761" extrusionOk="0">
                    <a:moveTo>
                      <a:pt x="1166" y="0"/>
                    </a:moveTo>
                    <a:cubicBezTo>
                      <a:pt x="642" y="0"/>
                      <a:pt x="144" y="405"/>
                      <a:pt x="71" y="881"/>
                    </a:cubicBezTo>
                    <a:cubicBezTo>
                      <a:pt x="1" y="1357"/>
                      <a:pt x="382" y="1760"/>
                      <a:pt x="905" y="1760"/>
                    </a:cubicBezTo>
                    <a:cubicBezTo>
                      <a:pt x="1428" y="1760"/>
                      <a:pt x="1927" y="1357"/>
                      <a:pt x="1999" y="881"/>
                    </a:cubicBezTo>
                    <a:cubicBezTo>
                      <a:pt x="2070" y="405"/>
                      <a:pt x="1714" y="0"/>
                      <a:pt x="116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5"/>
              <p:cNvSpPr/>
              <p:nvPr/>
            </p:nvSpPr>
            <p:spPr>
              <a:xfrm>
                <a:off x="2192622" y="4978271"/>
                <a:ext cx="79682" cy="75033"/>
              </a:xfrm>
              <a:custGeom>
                <a:avLst/>
                <a:gdLst/>
                <a:ahLst/>
                <a:cxnLst/>
                <a:rect l="l" t="t" r="r" b="b"/>
                <a:pathLst>
                  <a:path w="2451" h="2308" extrusionOk="0">
                    <a:moveTo>
                      <a:pt x="1404" y="1"/>
                    </a:moveTo>
                    <a:cubicBezTo>
                      <a:pt x="785" y="1"/>
                      <a:pt x="214" y="524"/>
                      <a:pt x="96" y="1165"/>
                    </a:cubicBezTo>
                    <a:cubicBezTo>
                      <a:pt x="1" y="1809"/>
                      <a:pt x="429" y="2307"/>
                      <a:pt x="1048" y="2307"/>
                    </a:cubicBezTo>
                    <a:cubicBezTo>
                      <a:pt x="1666" y="2307"/>
                      <a:pt x="2237" y="1809"/>
                      <a:pt x="2355" y="1165"/>
                    </a:cubicBezTo>
                    <a:cubicBezTo>
                      <a:pt x="2450" y="524"/>
                      <a:pt x="2022" y="1"/>
                      <a:pt x="1404"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5"/>
              <p:cNvSpPr/>
              <p:nvPr/>
            </p:nvSpPr>
            <p:spPr>
              <a:xfrm>
                <a:off x="2279262" y="5407472"/>
                <a:ext cx="51073" cy="42621"/>
              </a:xfrm>
              <a:custGeom>
                <a:avLst/>
                <a:gdLst/>
                <a:ahLst/>
                <a:cxnLst/>
                <a:rect l="l" t="t" r="r" b="b"/>
                <a:pathLst>
                  <a:path w="1571" h="1311" extrusionOk="0">
                    <a:moveTo>
                      <a:pt x="880" y="1"/>
                    </a:moveTo>
                    <a:cubicBezTo>
                      <a:pt x="499" y="1"/>
                      <a:pt x="118" y="286"/>
                      <a:pt x="71" y="644"/>
                    </a:cubicBezTo>
                    <a:cubicBezTo>
                      <a:pt x="0" y="1000"/>
                      <a:pt x="286" y="1310"/>
                      <a:pt x="689" y="1310"/>
                    </a:cubicBezTo>
                    <a:cubicBezTo>
                      <a:pt x="1095" y="1310"/>
                      <a:pt x="1451" y="1000"/>
                      <a:pt x="1498" y="644"/>
                    </a:cubicBezTo>
                    <a:cubicBezTo>
                      <a:pt x="1570" y="286"/>
                      <a:pt x="1285" y="1"/>
                      <a:pt x="88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5"/>
              <p:cNvSpPr/>
              <p:nvPr/>
            </p:nvSpPr>
            <p:spPr>
              <a:xfrm>
                <a:off x="538305" y="5463974"/>
                <a:ext cx="95189" cy="75813"/>
              </a:xfrm>
              <a:custGeom>
                <a:avLst/>
                <a:gdLst/>
                <a:ahLst/>
                <a:cxnLst/>
                <a:rect l="l" t="t" r="r" b="b"/>
                <a:pathLst>
                  <a:path w="2928" h="2332" extrusionOk="0">
                    <a:moveTo>
                      <a:pt x="1643" y="0"/>
                    </a:moveTo>
                    <a:cubicBezTo>
                      <a:pt x="881" y="0"/>
                      <a:pt x="191" y="524"/>
                      <a:pt x="95" y="1165"/>
                    </a:cubicBezTo>
                    <a:cubicBezTo>
                      <a:pt x="0" y="1808"/>
                      <a:pt x="524" y="2332"/>
                      <a:pt x="1262" y="2332"/>
                    </a:cubicBezTo>
                    <a:cubicBezTo>
                      <a:pt x="2023" y="2332"/>
                      <a:pt x="2712" y="1808"/>
                      <a:pt x="2807" y="1165"/>
                    </a:cubicBezTo>
                    <a:cubicBezTo>
                      <a:pt x="2927" y="524"/>
                      <a:pt x="2404" y="0"/>
                      <a:pt x="1643"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5"/>
              <p:cNvSpPr/>
              <p:nvPr/>
            </p:nvSpPr>
            <p:spPr>
              <a:xfrm>
                <a:off x="550659" y="4577647"/>
                <a:ext cx="118401" cy="103674"/>
              </a:xfrm>
              <a:custGeom>
                <a:avLst/>
                <a:gdLst/>
                <a:ahLst/>
                <a:cxnLst/>
                <a:rect l="l" t="t" r="r" b="b"/>
                <a:pathLst>
                  <a:path w="3642" h="3189" extrusionOk="0">
                    <a:moveTo>
                      <a:pt x="2072" y="1"/>
                    </a:moveTo>
                    <a:cubicBezTo>
                      <a:pt x="1143" y="1"/>
                      <a:pt x="264" y="714"/>
                      <a:pt x="144" y="1594"/>
                    </a:cubicBezTo>
                    <a:cubicBezTo>
                      <a:pt x="1" y="2475"/>
                      <a:pt x="644" y="3188"/>
                      <a:pt x="1571" y="3188"/>
                    </a:cubicBezTo>
                    <a:cubicBezTo>
                      <a:pt x="2500" y="3188"/>
                      <a:pt x="3356" y="2475"/>
                      <a:pt x="3499" y="1594"/>
                    </a:cubicBezTo>
                    <a:cubicBezTo>
                      <a:pt x="3642" y="714"/>
                      <a:pt x="2998" y="1"/>
                      <a:pt x="2072"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5"/>
              <p:cNvSpPr/>
              <p:nvPr/>
            </p:nvSpPr>
            <p:spPr>
              <a:xfrm>
                <a:off x="1022448" y="4463926"/>
                <a:ext cx="67361" cy="51886"/>
              </a:xfrm>
              <a:custGeom>
                <a:avLst/>
                <a:gdLst/>
                <a:ahLst/>
                <a:cxnLst/>
                <a:rect l="l" t="t" r="r" b="b"/>
                <a:pathLst>
                  <a:path w="2072" h="1596" extrusionOk="0">
                    <a:moveTo>
                      <a:pt x="1167" y="1"/>
                    </a:moveTo>
                    <a:cubicBezTo>
                      <a:pt x="619" y="1"/>
                      <a:pt x="143" y="358"/>
                      <a:pt x="73" y="810"/>
                    </a:cubicBezTo>
                    <a:cubicBezTo>
                      <a:pt x="0" y="1238"/>
                      <a:pt x="381" y="1596"/>
                      <a:pt x="904" y="1596"/>
                    </a:cubicBezTo>
                    <a:cubicBezTo>
                      <a:pt x="1428" y="1596"/>
                      <a:pt x="1928" y="1238"/>
                      <a:pt x="1999" y="810"/>
                    </a:cubicBezTo>
                    <a:cubicBezTo>
                      <a:pt x="2071" y="358"/>
                      <a:pt x="1690" y="1"/>
                      <a:pt x="1167"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5"/>
              <p:cNvSpPr/>
              <p:nvPr/>
            </p:nvSpPr>
            <p:spPr>
              <a:xfrm>
                <a:off x="1288512" y="4294580"/>
                <a:ext cx="133844" cy="99025"/>
              </a:xfrm>
              <a:custGeom>
                <a:avLst/>
                <a:gdLst/>
                <a:ahLst/>
                <a:cxnLst/>
                <a:rect l="l" t="t" r="r" b="b"/>
                <a:pathLst>
                  <a:path w="4117" h="3046" extrusionOk="0">
                    <a:moveTo>
                      <a:pt x="2284" y="1"/>
                    </a:moveTo>
                    <a:cubicBezTo>
                      <a:pt x="1237" y="1"/>
                      <a:pt x="263" y="667"/>
                      <a:pt x="120" y="1523"/>
                    </a:cubicBezTo>
                    <a:cubicBezTo>
                      <a:pt x="0" y="2355"/>
                      <a:pt x="738" y="3046"/>
                      <a:pt x="1808" y="3046"/>
                    </a:cubicBezTo>
                    <a:cubicBezTo>
                      <a:pt x="2880" y="3046"/>
                      <a:pt x="3831" y="2355"/>
                      <a:pt x="3974" y="1523"/>
                    </a:cubicBezTo>
                    <a:cubicBezTo>
                      <a:pt x="4117" y="667"/>
                      <a:pt x="3355" y="1"/>
                      <a:pt x="2284"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5"/>
              <p:cNvSpPr/>
              <p:nvPr/>
            </p:nvSpPr>
            <p:spPr>
              <a:xfrm>
                <a:off x="2632681" y="5194822"/>
                <a:ext cx="129227" cy="113687"/>
              </a:xfrm>
              <a:custGeom>
                <a:avLst/>
                <a:gdLst/>
                <a:ahLst/>
                <a:cxnLst/>
                <a:rect l="l" t="t" r="r" b="b"/>
                <a:pathLst>
                  <a:path w="3975" h="3497" extrusionOk="0">
                    <a:moveTo>
                      <a:pt x="2261" y="1"/>
                    </a:moveTo>
                    <a:cubicBezTo>
                      <a:pt x="1237" y="1"/>
                      <a:pt x="310" y="785"/>
                      <a:pt x="143" y="1761"/>
                    </a:cubicBezTo>
                    <a:cubicBezTo>
                      <a:pt x="0" y="2713"/>
                      <a:pt x="691" y="3497"/>
                      <a:pt x="1713" y="3497"/>
                    </a:cubicBezTo>
                    <a:cubicBezTo>
                      <a:pt x="2737" y="3497"/>
                      <a:pt x="3689" y="2713"/>
                      <a:pt x="3831" y="1761"/>
                    </a:cubicBezTo>
                    <a:cubicBezTo>
                      <a:pt x="3974" y="785"/>
                      <a:pt x="3283" y="1"/>
                      <a:pt x="2261"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5"/>
              <p:cNvSpPr/>
              <p:nvPr/>
            </p:nvSpPr>
            <p:spPr>
              <a:xfrm>
                <a:off x="2868576" y="5487187"/>
                <a:ext cx="78122" cy="61899"/>
              </a:xfrm>
              <a:custGeom>
                <a:avLst/>
                <a:gdLst/>
                <a:ahLst/>
                <a:cxnLst/>
                <a:rect l="l" t="t" r="r" b="b"/>
                <a:pathLst>
                  <a:path w="2403" h="1904" extrusionOk="0">
                    <a:moveTo>
                      <a:pt x="1356" y="0"/>
                    </a:moveTo>
                    <a:cubicBezTo>
                      <a:pt x="737" y="0"/>
                      <a:pt x="167" y="428"/>
                      <a:pt x="71" y="952"/>
                    </a:cubicBezTo>
                    <a:cubicBezTo>
                      <a:pt x="1" y="1475"/>
                      <a:pt x="429" y="1903"/>
                      <a:pt x="1048" y="1903"/>
                    </a:cubicBezTo>
                    <a:cubicBezTo>
                      <a:pt x="1666" y="1903"/>
                      <a:pt x="2237" y="1475"/>
                      <a:pt x="2332" y="952"/>
                    </a:cubicBezTo>
                    <a:cubicBezTo>
                      <a:pt x="2403" y="428"/>
                      <a:pt x="1975" y="0"/>
                      <a:pt x="135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5"/>
              <p:cNvSpPr/>
              <p:nvPr/>
            </p:nvSpPr>
            <p:spPr>
              <a:xfrm>
                <a:off x="3065035" y="5030060"/>
                <a:ext cx="73473" cy="65800"/>
              </a:xfrm>
              <a:custGeom>
                <a:avLst/>
                <a:gdLst/>
                <a:ahLst/>
                <a:cxnLst/>
                <a:rect l="l" t="t" r="r" b="b"/>
                <a:pathLst>
                  <a:path w="2260" h="2024" extrusionOk="0">
                    <a:moveTo>
                      <a:pt x="1308" y="1"/>
                    </a:moveTo>
                    <a:cubicBezTo>
                      <a:pt x="737" y="1"/>
                      <a:pt x="191" y="453"/>
                      <a:pt x="96" y="1024"/>
                    </a:cubicBezTo>
                    <a:cubicBezTo>
                      <a:pt x="0" y="1571"/>
                      <a:pt x="404" y="2024"/>
                      <a:pt x="975" y="2024"/>
                    </a:cubicBezTo>
                    <a:cubicBezTo>
                      <a:pt x="1546" y="2024"/>
                      <a:pt x="2094" y="1571"/>
                      <a:pt x="2189" y="1024"/>
                    </a:cubicBezTo>
                    <a:cubicBezTo>
                      <a:pt x="2260" y="453"/>
                      <a:pt x="1879" y="1"/>
                      <a:pt x="1308"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5"/>
              <p:cNvSpPr/>
              <p:nvPr/>
            </p:nvSpPr>
            <p:spPr>
              <a:xfrm>
                <a:off x="4116060" y="5086563"/>
                <a:ext cx="111412" cy="85079"/>
              </a:xfrm>
              <a:custGeom>
                <a:avLst/>
                <a:gdLst/>
                <a:ahLst/>
                <a:cxnLst/>
                <a:rect l="l" t="t" r="r" b="b"/>
                <a:pathLst>
                  <a:path w="3427" h="2617" extrusionOk="0">
                    <a:moveTo>
                      <a:pt x="1928" y="0"/>
                    </a:moveTo>
                    <a:cubicBezTo>
                      <a:pt x="1047" y="0"/>
                      <a:pt x="238" y="594"/>
                      <a:pt x="120" y="1308"/>
                    </a:cubicBezTo>
                    <a:cubicBezTo>
                      <a:pt x="0" y="2021"/>
                      <a:pt x="619" y="2617"/>
                      <a:pt x="1500" y="2617"/>
                    </a:cubicBezTo>
                    <a:cubicBezTo>
                      <a:pt x="2404" y="2617"/>
                      <a:pt x="3213" y="2021"/>
                      <a:pt x="3331" y="1308"/>
                    </a:cubicBezTo>
                    <a:cubicBezTo>
                      <a:pt x="3426" y="594"/>
                      <a:pt x="2808" y="0"/>
                      <a:pt x="192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5"/>
              <p:cNvSpPr/>
              <p:nvPr/>
            </p:nvSpPr>
            <p:spPr>
              <a:xfrm>
                <a:off x="5181064" y="5025411"/>
                <a:ext cx="117589" cy="99025"/>
              </a:xfrm>
              <a:custGeom>
                <a:avLst/>
                <a:gdLst/>
                <a:ahLst/>
                <a:cxnLst/>
                <a:rect l="l" t="t" r="r" b="b"/>
                <a:pathLst>
                  <a:path w="3617" h="3046" extrusionOk="0">
                    <a:moveTo>
                      <a:pt x="2046" y="1"/>
                    </a:moveTo>
                    <a:cubicBezTo>
                      <a:pt x="1118" y="1"/>
                      <a:pt x="261" y="692"/>
                      <a:pt x="119" y="1523"/>
                    </a:cubicBezTo>
                    <a:cubicBezTo>
                      <a:pt x="1" y="2357"/>
                      <a:pt x="642" y="3046"/>
                      <a:pt x="1571" y="3046"/>
                    </a:cubicBezTo>
                    <a:cubicBezTo>
                      <a:pt x="2498" y="3046"/>
                      <a:pt x="3354" y="2357"/>
                      <a:pt x="3497" y="1523"/>
                    </a:cubicBezTo>
                    <a:cubicBezTo>
                      <a:pt x="3617" y="692"/>
                      <a:pt x="2973" y="1"/>
                      <a:pt x="204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5"/>
              <p:cNvSpPr/>
              <p:nvPr/>
            </p:nvSpPr>
            <p:spPr>
              <a:xfrm>
                <a:off x="5260681" y="5275252"/>
                <a:ext cx="57283" cy="56470"/>
              </a:xfrm>
              <a:custGeom>
                <a:avLst/>
                <a:gdLst/>
                <a:ahLst/>
                <a:cxnLst/>
                <a:rect l="l" t="t" r="r" b="b"/>
                <a:pathLst>
                  <a:path w="1762" h="1737" extrusionOk="0">
                    <a:moveTo>
                      <a:pt x="1025" y="1"/>
                    </a:moveTo>
                    <a:cubicBezTo>
                      <a:pt x="597" y="1"/>
                      <a:pt x="168" y="381"/>
                      <a:pt x="96" y="880"/>
                    </a:cubicBezTo>
                    <a:cubicBezTo>
                      <a:pt x="1" y="1356"/>
                      <a:pt x="311" y="1736"/>
                      <a:pt x="739" y="1736"/>
                    </a:cubicBezTo>
                    <a:cubicBezTo>
                      <a:pt x="1190" y="1736"/>
                      <a:pt x="1619" y="1356"/>
                      <a:pt x="1691" y="880"/>
                    </a:cubicBezTo>
                    <a:cubicBezTo>
                      <a:pt x="1761" y="381"/>
                      <a:pt x="1476" y="1"/>
                      <a:pt x="102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25"/>
              <p:cNvSpPr/>
              <p:nvPr/>
            </p:nvSpPr>
            <p:spPr>
              <a:xfrm>
                <a:off x="5932018" y="5261338"/>
                <a:ext cx="50325" cy="37907"/>
              </a:xfrm>
              <a:custGeom>
                <a:avLst/>
                <a:gdLst/>
                <a:ahLst/>
                <a:cxnLst/>
                <a:rect l="l" t="t" r="r" b="b"/>
                <a:pathLst>
                  <a:path w="1548" h="1166" extrusionOk="0">
                    <a:moveTo>
                      <a:pt x="857" y="1"/>
                    </a:moveTo>
                    <a:cubicBezTo>
                      <a:pt x="476" y="1"/>
                      <a:pt x="95" y="261"/>
                      <a:pt x="48" y="571"/>
                    </a:cubicBezTo>
                    <a:cubicBezTo>
                      <a:pt x="0" y="905"/>
                      <a:pt x="286" y="1165"/>
                      <a:pt x="691" y="1165"/>
                    </a:cubicBezTo>
                    <a:cubicBezTo>
                      <a:pt x="1072" y="1165"/>
                      <a:pt x="1452" y="905"/>
                      <a:pt x="1500" y="571"/>
                    </a:cubicBezTo>
                    <a:cubicBezTo>
                      <a:pt x="1548" y="261"/>
                      <a:pt x="1262" y="1"/>
                      <a:pt x="857"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5"/>
              <p:cNvSpPr/>
              <p:nvPr/>
            </p:nvSpPr>
            <p:spPr>
              <a:xfrm>
                <a:off x="6124609" y="4870012"/>
                <a:ext cx="69636" cy="75001"/>
              </a:xfrm>
              <a:custGeom>
                <a:avLst/>
                <a:gdLst/>
                <a:ahLst/>
                <a:cxnLst/>
                <a:rect l="l" t="t" r="r" b="b"/>
                <a:pathLst>
                  <a:path w="2142" h="2307" extrusionOk="0">
                    <a:moveTo>
                      <a:pt x="1261" y="0"/>
                    </a:moveTo>
                    <a:cubicBezTo>
                      <a:pt x="714" y="0"/>
                      <a:pt x="214" y="523"/>
                      <a:pt x="119" y="1142"/>
                    </a:cubicBezTo>
                    <a:cubicBezTo>
                      <a:pt x="1" y="1783"/>
                      <a:pt x="357" y="2307"/>
                      <a:pt x="880" y="2307"/>
                    </a:cubicBezTo>
                    <a:cubicBezTo>
                      <a:pt x="1428" y="2307"/>
                      <a:pt x="1927" y="1783"/>
                      <a:pt x="2022" y="1142"/>
                    </a:cubicBezTo>
                    <a:cubicBezTo>
                      <a:pt x="2142" y="523"/>
                      <a:pt x="1784" y="0"/>
                      <a:pt x="126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25"/>
              <p:cNvSpPr/>
              <p:nvPr/>
            </p:nvSpPr>
            <p:spPr>
              <a:xfrm>
                <a:off x="6568537" y="4771018"/>
                <a:ext cx="94409" cy="65735"/>
              </a:xfrm>
              <a:custGeom>
                <a:avLst/>
                <a:gdLst/>
                <a:ahLst/>
                <a:cxnLst/>
                <a:rect l="l" t="t" r="r" b="b"/>
                <a:pathLst>
                  <a:path w="2904" h="2022" extrusionOk="0">
                    <a:moveTo>
                      <a:pt x="1619" y="0"/>
                    </a:moveTo>
                    <a:cubicBezTo>
                      <a:pt x="857" y="0"/>
                      <a:pt x="191" y="451"/>
                      <a:pt x="96" y="999"/>
                    </a:cubicBezTo>
                    <a:cubicBezTo>
                      <a:pt x="1" y="1570"/>
                      <a:pt x="547" y="2021"/>
                      <a:pt x="1286" y="2021"/>
                    </a:cubicBezTo>
                    <a:cubicBezTo>
                      <a:pt x="2047" y="2021"/>
                      <a:pt x="2736" y="1570"/>
                      <a:pt x="2808" y="999"/>
                    </a:cubicBezTo>
                    <a:cubicBezTo>
                      <a:pt x="2903" y="451"/>
                      <a:pt x="2355" y="0"/>
                      <a:pt x="161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25"/>
              <p:cNvSpPr/>
              <p:nvPr/>
            </p:nvSpPr>
            <p:spPr>
              <a:xfrm>
                <a:off x="6484205" y="5322392"/>
                <a:ext cx="55722" cy="42621"/>
              </a:xfrm>
              <a:custGeom>
                <a:avLst/>
                <a:gdLst/>
                <a:ahLst/>
                <a:cxnLst/>
                <a:rect l="l" t="t" r="r" b="b"/>
                <a:pathLst>
                  <a:path w="1714" h="1311" extrusionOk="0">
                    <a:moveTo>
                      <a:pt x="953" y="1"/>
                    </a:moveTo>
                    <a:cubicBezTo>
                      <a:pt x="501" y="1"/>
                      <a:pt x="96" y="286"/>
                      <a:pt x="49" y="644"/>
                    </a:cubicBezTo>
                    <a:cubicBezTo>
                      <a:pt x="1" y="1025"/>
                      <a:pt x="311" y="1310"/>
                      <a:pt x="739" y="1310"/>
                    </a:cubicBezTo>
                    <a:cubicBezTo>
                      <a:pt x="1190" y="1310"/>
                      <a:pt x="1596" y="1025"/>
                      <a:pt x="1643" y="644"/>
                    </a:cubicBezTo>
                    <a:cubicBezTo>
                      <a:pt x="1714" y="286"/>
                      <a:pt x="1405" y="1"/>
                      <a:pt x="953"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5"/>
              <p:cNvSpPr/>
              <p:nvPr/>
            </p:nvSpPr>
            <p:spPr>
              <a:xfrm>
                <a:off x="6543796" y="5435333"/>
                <a:ext cx="101334" cy="85111"/>
              </a:xfrm>
              <a:custGeom>
                <a:avLst/>
                <a:gdLst/>
                <a:ahLst/>
                <a:cxnLst/>
                <a:rect l="l" t="t" r="r" b="b"/>
                <a:pathLst>
                  <a:path w="3117" h="2618" extrusionOk="0">
                    <a:moveTo>
                      <a:pt x="1761" y="0"/>
                    </a:moveTo>
                    <a:cubicBezTo>
                      <a:pt x="975" y="0"/>
                      <a:pt x="239" y="596"/>
                      <a:pt x="119" y="1310"/>
                    </a:cubicBezTo>
                    <a:cubicBezTo>
                      <a:pt x="1" y="2046"/>
                      <a:pt x="572" y="2617"/>
                      <a:pt x="1356" y="2617"/>
                    </a:cubicBezTo>
                    <a:cubicBezTo>
                      <a:pt x="2142" y="2617"/>
                      <a:pt x="2878" y="2046"/>
                      <a:pt x="2998" y="1310"/>
                    </a:cubicBezTo>
                    <a:cubicBezTo>
                      <a:pt x="3116" y="596"/>
                      <a:pt x="2570" y="0"/>
                      <a:pt x="176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5"/>
              <p:cNvSpPr/>
              <p:nvPr/>
            </p:nvSpPr>
            <p:spPr>
              <a:xfrm>
                <a:off x="7352782" y="5279901"/>
                <a:ext cx="67296" cy="61086"/>
              </a:xfrm>
              <a:custGeom>
                <a:avLst/>
                <a:gdLst/>
                <a:ahLst/>
                <a:cxnLst/>
                <a:rect l="l" t="t" r="r" b="b"/>
                <a:pathLst>
                  <a:path w="2070" h="1879" extrusionOk="0">
                    <a:moveTo>
                      <a:pt x="1190" y="0"/>
                    </a:moveTo>
                    <a:cubicBezTo>
                      <a:pt x="667" y="0"/>
                      <a:pt x="166" y="429"/>
                      <a:pt x="71" y="952"/>
                    </a:cubicBezTo>
                    <a:cubicBezTo>
                      <a:pt x="1" y="1475"/>
                      <a:pt x="356" y="1879"/>
                      <a:pt x="880" y="1879"/>
                    </a:cubicBezTo>
                    <a:cubicBezTo>
                      <a:pt x="1428" y="1879"/>
                      <a:pt x="1904" y="1475"/>
                      <a:pt x="1999" y="952"/>
                    </a:cubicBezTo>
                    <a:cubicBezTo>
                      <a:pt x="2069" y="429"/>
                      <a:pt x="1713" y="0"/>
                      <a:pt x="119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5"/>
              <p:cNvSpPr/>
              <p:nvPr/>
            </p:nvSpPr>
            <p:spPr>
              <a:xfrm>
                <a:off x="7444038" y="4393574"/>
                <a:ext cx="85111" cy="79682"/>
              </a:xfrm>
              <a:custGeom>
                <a:avLst/>
                <a:gdLst/>
                <a:ahLst/>
                <a:cxnLst/>
                <a:rect l="l" t="t" r="r" b="b"/>
                <a:pathLst>
                  <a:path w="2618" h="2451" extrusionOk="0">
                    <a:moveTo>
                      <a:pt x="1498" y="1"/>
                    </a:moveTo>
                    <a:cubicBezTo>
                      <a:pt x="832" y="1"/>
                      <a:pt x="214" y="547"/>
                      <a:pt x="119" y="1238"/>
                    </a:cubicBezTo>
                    <a:cubicBezTo>
                      <a:pt x="1" y="1904"/>
                      <a:pt x="452" y="2450"/>
                      <a:pt x="1118" y="2450"/>
                    </a:cubicBezTo>
                    <a:cubicBezTo>
                      <a:pt x="1784" y="2450"/>
                      <a:pt x="2402" y="1904"/>
                      <a:pt x="2522" y="1238"/>
                    </a:cubicBezTo>
                    <a:cubicBezTo>
                      <a:pt x="2618" y="547"/>
                      <a:pt x="2165" y="1"/>
                      <a:pt x="1498"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5"/>
              <p:cNvSpPr/>
              <p:nvPr/>
            </p:nvSpPr>
            <p:spPr>
              <a:xfrm>
                <a:off x="7666799" y="4596210"/>
                <a:ext cx="34786" cy="37907"/>
              </a:xfrm>
              <a:custGeom>
                <a:avLst/>
                <a:gdLst/>
                <a:ahLst/>
                <a:cxnLst/>
                <a:rect l="l" t="t" r="r" b="b"/>
                <a:pathLst>
                  <a:path w="1070" h="1166" extrusionOk="0">
                    <a:moveTo>
                      <a:pt x="641" y="1"/>
                    </a:moveTo>
                    <a:cubicBezTo>
                      <a:pt x="356" y="1"/>
                      <a:pt x="118" y="261"/>
                      <a:pt x="48" y="572"/>
                    </a:cubicBezTo>
                    <a:cubicBezTo>
                      <a:pt x="0" y="905"/>
                      <a:pt x="190" y="1165"/>
                      <a:pt x="451" y="1165"/>
                    </a:cubicBezTo>
                    <a:cubicBezTo>
                      <a:pt x="714" y="1165"/>
                      <a:pt x="974" y="905"/>
                      <a:pt x="1022" y="572"/>
                    </a:cubicBezTo>
                    <a:cubicBezTo>
                      <a:pt x="1070" y="261"/>
                      <a:pt x="904" y="1"/>
                      <a:pt x="641"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5"/>
              <p:cNvSpPr/>
              <p:nvPr/>
            </p:nvSpPr>
            <p:spPr>
              <a:xfrm>
                <a:off x="8219733" y="4204884"/>
                <a:ext cx="84363" cy="70384"/>
              </a:xfrm>
              <a:custGeom>
                <a:avLst/>
                <a:gdLst/>
                <a:ahLst/>
                <a:cxnLst/>
                <a:rect l="l" t="t" r="r" b="b"/>
                <a:pathLst>
                  <a:path w="2595" h="2165" extrusionOk="0">
                    <a:moveTo>
                      <a:pt x="1476" y="0"/>
                    </a:moveTo>
                    <a:cubicBezTo>
                      <a:pt x="809" y="0"/>
                      <a:pt x="191" y="476"/>
                      <a:pt x="96" y="1094"/>
                    </a:cubicBezTo>
                    <a:cubicBezTo>
                      <a:pt x="1" y="1688"/>
                      <a:pt x="454" y="2164"/>
                      <a:pt x="1120" y="2164"/>
                    </a:cubicBezTo>
                    <a:cubicBezTo>
                      <a:pt x="1786" y="2164"/>
                      <a:pt x="2404" y="1688"/>
                      <a:pt x="2499" y="1094"/>
                    </a:cubicBezTo>
                    <a:cubicBezTo>
                      <a:pt x="2595" y="476"/>
                      <a:pt x="2142" y="0"/>
                      <a:pt x="147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5"/>
              <p:cNvSpPr/>
              <p:nvPr/>
            </p:nvSpPr>
            <p:spPr>
              <a:xfrm>
                <a:off x="8748740" y="4294580"/>
                <a:ext cx="61899" cy="56470"/>
              </a:xfrm>
              <a:custGeom>
                <a:avLst/>
                <a:gdLst/>
                <a:ahLst/>
                <a:cxnLst/>
                <a:rect l="l" t="t" r="r" b="b"/>
                <a:pathLst>
                  <a:path w="1904" h="1737" extrusionOk="0">
                    <a:moveTo>
                      <a:pt x="1095" y="1"/>
                    </a:moveTo>
                    <a:cubicBezTo>
                      <a:pt x="596" y="1"/>
                      <a:pt x="143" y="381"/>
                      <a:pt x="73" y="857"/>
                    </a:cubicBezTo>
                    <a:cubicBezTo>
                      <a:pt x="1" y="1356"/>
                      <a:pt x="334" y="1736"/>
                      <a:pt x="809" y="1736"/>
                    </a:cubicBezTo>
                    <a:cubicBezTo>
                      <a:pt x="1310" y="1736"/>
                      <a:pt x="1761" y="1356"/>
                      <a:pt x="1833" y="857"/>
                    </a:cubicBezTo>
                    <a:cubicBezTo>
                      <a:pt x="1904" y="381"/>
                      <a:pt x="1571" y="1"/>
                      <a:pt x="109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5"/>
              <p:cNvSpPr/>
              <p:nvPr/>
            </p:nvSpPr>
            <p:spPr>
              <a:xfrm>
                <a:off x="8772765" y="4902490"/>
                <a:ext cx="112127" cy="94377"/>
              </a:xfrm>
              <a:custGeom>
                <a:avLst/>
                <a:gdLst/>
                <a:ahLst/>
                <a:cxnLst/>
                <a:rect l="l" t="t" r="r" b="b"/>
                <a:pathLst>
                  <a:path w="3449" h="2903" extrusionOk="0">
                    <a:moveTo>
                      <a:pt x="1951" y="0"/>
                    </a:moveTo>
                    <a:cubicBezTo>
                      <a:pt x="1070" y="0"/>
                      <a:pt x="238" y="666"/>
                      <a:pt x="118" y="1450"/>
                    </a:cubicBezTo>
                    <a:cubicBezTo>
                      <a:pt x="0" y="2259"/>
                      <a:pt x="594" y="2903"/>
                      <a:pt x="1475" y="2903"/>
                    </a:cubicBezTo>
                    <a:cubicBezTo>
                      <a:pt x="2379" y="2903"/>
                      <a:pt x="3188" y="2259"/>
                      <a:pt x="3306" y="1450"/>
                    </a:cubicBezTo>
                    <a:cubicBezTo>
                      <a:pt x="3449" y="666"/>
                      <a:pt x="2830" y="0"/>
                      <a:pt x="195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5"/>
              <p:cNvSpPr/>
              <p:nvPr/>
            </p:nvSpPr>
            <p:spPr>
              <a:xfrm>
                <a:off x="8812168" y="5166993"/>
                <a:ext cx="68076" cy="65735"/>
              </a:xfrm>
              <a:custGeom>
                <a:avLst/>
                <a:gdLst/>
                <a:ahLst/>
                <a:cxnLst/>
                <a:rect l="l" t="t" r="r" b="b"/>
                <a:pathLst>
                  <a:path w="2094" h="2022" extrusionOk="0">
                    <a:moveTo>
                      <a:pt x="1215" y="0"/>
                    </a:moveTo>
                    <a:cubicBezTo>
                      <a:pt x="666" y="0"/>
                      <a:pt x="168" y="451"/>
                      <a:pt x="96" y="1022"/>
                    </a:cubicBezTo>
                    <a:cubicBezTo>
                      <a:pt x="0" y="1570"/>
                      <a:pt x="358" y="2021"/>
                      <a:pt x="882" y="2021"/>
                    </a:cubicBezTo>
                    <a:cubicBezTo>
                      <a:pt x="1405" y="2021"/>
                      <a:pt x="1928" y="1570"/>
                      <a:pt x="1999" y="1022"/>
                    </a:cubicBezTo>
                    <a:cubicBezTo>
                      <a:pt x="2094" y="451"/>
                      <a:pt x="1738" y="0"/>
                      <a:pt x="121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5"/>
              <p:cNvSpPr/>
              <p:nvPr/>
            </p:nvSpPr>
            <p:spPr>
              <a:xfrm>
                <a:off x="8427799" y="5214133"/>
                <a:ext cx="50293" cy="37972"/>
              </a:xfrm>
              <a:custGeom>
                <a:avLst/>
                <a:gdLst/>
                <a:ahLst/>
                <a:cxnLst/>
                <a:rect l="l" t="t" r="r" b="b"/>
                <a:pathLst>
                  <a:path w="1547" h="1168" extrusionOk="0">
                    <a:moveTo>
                      <a:pt x="880" y="0"/>
                    </a:moveTo>
                    <a:cubicBezTo>
                      <a:pt x="477" y="0"/>
                      <a:pt x="119" y="263"/>
                      <a:pt x="49" y="571"/>
                    </a:cubicBezTo>
                    <a:cubicBezTo>
                      <a:pt x="1" y="904"/>
                      <a:pt x="286" y="1167"/>
                      <a:pt x="690" y="1167"/>
                    </a:cubicBezTo>
                    <a:cubicBezTo>
                      <a:pt x="1095" y="1167"/>
                      <a:pt x="1451" y="904"/>
                      <a:pt x="1499" y="571"/>
                    </a:cubicBezTo>
                    <a:cubicBezTo>
                      <a:pt x="1546" y="263"/>
                      <a:pt x="1261" y="0"/>
                      <a:pt x="88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25"/>
              <p:cNvSpPr/>
              <p:nvPr/>
            </p:nvSpPr>
            <p:spPr>
              <a:xfrm>
                <a:off x="8122300" y="5241962"/>
                <a:ext cx="89728" cy="75846"/>
              </a:xfrm>
              <a:custGeom>
                <a:avLst/>
                <a:gdLst/>
                <a:ahLst/>
                <a:cxnLst/>
                <a:rect l="l" t="t" r="r" b="b"/>
                <a:pathLst>
                  <a:path w="2760" h="2333" extrusionOk="0">
                    <a:moveTo>
                      <a:pt x="1570" y="1"/>
                    </a:moveTo>
                    <a:cubicBezTo>
                      <a:pt x="857" y="1"/>
                      <a:pt x="190" y="524"/>
                      <a:pt x="95" y="1167"/>
                    </a:cubicBezTo>
                    <a:cubicBezTo>
                      <a:pt x="0" y="1809"/>
                      <a:pt x="476" y="2332"/>
                      <a:pt x="1190" y="2332"/>
                    </a:cubicBezTo>
                    <a:cubicBezTo>
                      <a:pt x="1903" y="2332"/>
                      <a:pt x="2547" y="1809"/>
                      <a:pt x="2665" y="1167"/>
                    </a:cubicBezTo>
                    <a:cubicBezTo>
                      <a:pt x="2760" y="524"/>
                      <a:pt x="2261" y="1"/>
                      <a:pt x="157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5"/>
              <p:cNvSpPr/>
              <p:nvPr/>
            </p:nvSpPr>
            <p:spPr>
              <a:xfrm>
                <a:off x="7978442" y="5039358"/>
                <a:ext cx="119117" cy="108291"/>
              </a:xfrm>
              <a:custGeom>
                <a:avLst/>
                <a:gdLst/>
                <a:ahLst/>
                <a:cxnLst/>
                <a:rect l="l" t="t" r="r" b="b"/>
                <a:pathLst>
                  <a:path w="3664" h="3331" extrusionOk="0">
                    <a:moveTo>
                      <a:pt x="2094" y="0"/>
                    </a:moveTo>
                    <a:cubicBezTo>
                      <a:pt x="1167" y="0"/>
                      <a:pt x="286" y="761"/>
                      <a:pt x="143" y="1665"/>
                    </a:cubicBezTo>
                    <a:cubicBezTo>
                      <a:pt x="0" y="2594"/>
                      <a:pt x="644" y="3331"/>
                      <a:pt x="1570" y="3331"/>
                    </a:cubicBezTo>
                    <a:cubicBezTo>
                      <a:pt x="2499" y="3331"/>
                      <a:pt x="3356" y="2594"/>
                      <a:pt x="3498" y="1665"/>
                    </a:cubicBezTo>
                    <a:cubicBezTo>
                      <a:pt x="3664" y="761"/>
                      <a:pt x="3022" y="0"/>
                      <a:pt x="209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25"/>
              <p:cNvSpPr/>
              <p:nvPr/>
            </p:nvSpPr>
            <p:spPr>
              <a:xfrm>
                <a:off x="7988520" y="5388193"/>
                <a:ext cx="45644" cy="42523"/>
              </a:xfrm>
              <a:custGeom>
                <a:avLst/>
                <a:gdLst/>
                <a:ahLst/>
                <a:cxnLst/>
                <a:rect l="l" t="t" r="r" b="b"/>
                <a:pathLst>
                  <a:path w="1404" h="1308" extrusionOk="0">
                    <a:moveTo>
                      <a:pt x="809" y="0"/>
                    </a:moveTo>
                    <a:cubicBezTo>
                      <a:pt x="452" y="0"/>
                      <a:pt x="118" y="308"/>
                      <a:pt x="48" y="666"/>
                    </a:cubicBezTo>
                    <a:cubicBezTo>
                      <a:pt x="0" y="1022"/>
                      <a:pt x="238" y="1307"/>
                      <a:pt x="594" y="1307"/>
                    </a:cubicBezTo>
                    <a:cubicBezTo>
                      <a:pt x="952" y="1307"/>
                      <a:pt x="1285" y="1022"/>
                      <a:pt x="1333" y="666"/>
                    </a:cubicBezTo>
                    <a:cubicBezTo>
                      <a:pt x="1403" y="308"/>
                      <a:pt x="1142" y="0"/>
                      <a:pt x="80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25"/>
              <p:cNvSpPr/>
              <p:nvPr/>
            </p:nvSpPr>
            <p:spPr>
              <a:xfrm>
                <a:off x="7597162" y="5482538"/>
                <a:ext cx="67296" cy="57250"/>
              </a:xfrm>
              <a:custGeom>
                <a:avLst/>
                <a:gdLst/>
                <a:ahLst/>
                <a:cxnLst/>
                <a:rect l="l" t="t" r="r" b="b"/>
                <a:pathLst>
                  <a:path w="2070" h="1761" extrusionOk="0">
                    <a:moveTo>
                      <a:pt x="1166" y="0"/>
                    </a:moveTo>
                    <a:cubicBezTo>
                      <a:pt x="642" y="0"/>
                      <a:pt x="144" y="404"/>
                      <a:pt x="71" y="880"/>
                    </a:cubicBezTo>
                    <a:cubicBezTo>
                      <a:pt x="1" y="1355"/>
                      <a:pt x="357" y="1761"/>
                      <a:pt x="880" y="1761"/>
                    </a:cubicBezTo>
                    <a:cubicBezTo>
                      <a:pt x="1428" y="1761"/>
                      <a:pt x="1904" y="1355"/>
                      <a:pt x="1999" y="880"/>
                    </a:cubicBezTo>
                    <a:cubicBezTo>
                      <a:pt x="2070" y="404"/>
                      <a:pt x="1689" y="0"/>
                      <a:pt x="1166"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25"/>
              <p:cNvSpPr/>
              <p:nvPr/>
            </p:nvSpPr>
            <p:spPr>
              <a:xfrm>
                <a:off x="8653648" y="5468623"/>
                <a:ext cx="79649" cy="75813"/>
              </a:xfrm>
              <a:custGeom>
                <a:avLst/>
                <a:gdLst/>
                <a:ahLst/>
                <a:cxnLst/>
                <a:rect l="l" t="t" r="r" b="b"/>
                <a:pathLst>
                  <a:path w="2450" h="2332" extrusionOk="0">
                    <a:moveTo>
                      <a:pt x="1403" y="0"/>
                    </a:moveTo>
                    <a:cubicBezTo>
                      <a:pt x="785" y="0"/>
                      <a:pt x="214" y="523"/>
                      <a:pt x="96" y="1165"/>
                    </a:cubicBezTo>
                    <a:cubicBezTo>
                      <a:pt x="0" y="1808"/>
                      <a:pt x="429" y="2331"/>
                      <a:pt x="1047" y="2331"/>
                    </a:cubicBezTo>
                    <a:cubicBezTo>
                      <a:pt x="1666" y="2331"/>
                      <a:pt x="2237" y="1808"/>
                      <a:pt x="2355" y="1165"/>
                    </a:cubicBezTo>
                    <a:cubicBezTo>
                      <a:pt x="2450" y="523"/>
                      <a:pt x="2022" y="0"/>
                      <a:pt x="1403"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25"/>
              <p:cNvSpPr/>
              <p:nvPr/>
            </p:nvSpPr>
            <p:spPr>
              <a:xfrm>
                <a:off x="7126153" y="4218799"/>
                <a:ext cx="57250" cy="51821"/>
              </a:xfrm>
              <a:custGeom>
                <a:avLst/>
                <a:gdLst/>
                <a:ahLst/>
                <a:cxnLst/>
                <a:rect l="l" t="t" r="r" b="b"/>
                <a:pathLst>
                  <a:path w="1761" h="1594" extrusionOk="0">
                    <a:moveTo>
                      <a:pt x="999" y="0"/>
                    </a:moveTo>
                    <a:cubicBezTo>
                      <a:pt x="571" y="0"/>
                      <a:pt x="143" y="356"/>
                      <a:pt x="73" y="809"/>
                    </a:cubicBezTo>
                    <a:cubicBezTo>
                      <a:pt x="0" y="1237"/>
                      <a:pt x="310" y="1593"/>
                      <a:pt x="761" y="1593"/>
                    </a:cubicBezTo>
                    <a:cubicBezTo>
                      <a:pt x="1190" y="1593"/>
                      <a:pt x="1618" y="1237"/>
                      <a:pt x="1690" y="809"/>
                    </a:cubicBezTo>
                    <a:cubicBezTo>
                      <a:pt x="1761" y="356"/>
                      <a:pt x="1452" y="0"/>
                      <a:pt x="99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25"/>
              <p:cNvSpPr/>
              <p:nvPr/>
            </p:nvSpPr>
            <p:spPr>
              <a:xfrm>
                <a:off x="7998533" y="4105891"/>
                <a:ext cx="56535" cy="51821"/>
              </a:xfrm>
              <a:custGeom>
                <a:avLst/>
                <a:gdLst/>
                <a:ahLst/>
                <a:cxnLst/>
                <a:rect l="l" t="t" r="r" b="b"/>
                <a:pathLst>
                  <a:path w="1739" h="1594" extrusionOk="0">
                    <a:moveTo>
                      <a:pt x="1000" y="0"/>
                    </a:moveTo>
                    <a:cubicBezTo>
                      <a:pt x="549" y="0"/>
                      <a:pt x="121" y="356"/>
                      <a:pt x="73" y="784"/>
                    </a:cubicBezTo>
                    <a:cubicBezTo>
                      <a:pt x="1" y="1237"/>
                      <a:pt x="286" y="1593"/>
                      <a:pt x="739" y="1593"/>
                    </a:cubicBezTo>
                    <a:cubicBezTo>
                      <a:pt x="1167" y="1593"/>
                      <a:pt x="1596" y="1237"/>
                      <a:pt x="1666" y="784"/>
                    </a:cubicBezTo>
                    <a:cubicBezTo>
                      <a:pt x="1738" y="356"/>
                      <a:pt x="1428" y="0"/>
                      <a:pt x="100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25"/>
              <p:cNvSpPr/>
              <p:nvPr/>
            </p:nvSpPr>
            <p:spPr>
              <a:xfrm>
                <a:off x="5599438" y="4780284"/>
                <a:ext cx="72725" cy="61086"/>
              </a:xfrm>
              <a:custGeom>
                <a:avLst/>
                <a:gdLst/>
                <a:ahLst/>
                <a:cxnLst/>
                <a:rect l="l" t="t" r="r" b="b"/>
                <a:pathLst>
                  <a:path w="2237" h="1879" extrusionOk="0">
                    <a:moveTo>
                      <a:pt x="1263" y="1"/>
                    </a:moveTo>
                    <a:cubicBezTo>
                      <a:pt x="692" y="1"/>
                      <a:pt x="168" y="429"/>
                      <a:pt x="73" y="927"/>
                    </a:cubicBezTo>
                    <a:cubicBezTo>
                      <a:pt x="1" y="1451"/>
                      <a:pt x="406" y="1879"/>
                      <a:pt x="977" y="1879"/>
                    </a:cubicBezTo>
                    <a:cubicBezTo>
                      <a:pt x="1548" y="1879"/>
                      <a:pt x="2071" y="1451"/>
                      <a:pt x="2167" y="927"/>
                    </a:cubicBezTo>
                    <a:cubicBezTo>
                      <a:pt x="2237" y="429"/>
                      <a:pt x="1856" y="1"/>
                      <a:pt x="1263"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5"/>
              <p:cNvSpPr/>
              <p:nvPr/>
            </p:nvSpPr>
            <p:spPr>
              <a:xfrm>
                <a:off x="3433182" y="4719164"/>
                <a:ext cx="62647" cy="61151"/>
              </a:xfrm>
              <a:custGeom>
                <a:avLst/>
                <a:gdLst/>
                <a:ahLst/>
                <a:cxnLst/>
                <a:rect l="l" t="t" r="r" b="b"/>
                <a:pathLst>
                  <a:path w="1927" h="1881" extrusionOk="0">
                    <a:moveTo>
                      <a:pt x="1117" y="0"/>
                    </a:moveTo>
                    <a:cubicBezTo>
                      <a:pt x="619" y="0"/>
                      <a:pt x="166" y="406"/>
                      <a:pt x="71" y="929"/>
                    </a:cubicBezTo>
                    <a:cubicBezTo>
                      <a:pt x="0" y="1452"/>
                      <a:pt x="333" y="1881"/>
                      <a:pt x="809" y="1881"/>
                    </a:cubicBezTo>
                    <a:cubicBezTo>
                      <a:pt x="1285" y="1881"/>
                      <a:pt x="1761" y="1452"/>
                      <a:pt x="1831" y="929"/>
                    </a:cubicBezTo>
                    <a:cubicBezTo>
                      <a:pt x="1926" y="406"/>
                      <a:pt x="1593" y="0"/>
                      <a:pt x="111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5"/>
              <p:cNvSpPr/>
              <p:nvPr/>
            </p:nvSpPr>
            <p:spPr>
              <a:xfrm>
                <a:off x="2332579" y="4473224"/>
                <a:ext cx="67361" cy="57250"/>
              </a:xfrm>
              <a:custGeom>
                <a:avLst/>
                <a:gdLst/>
                <a:ahLst/>
                <a:cxnLst/>
                <a:rect l="l" t="t" r="r" b="b"/>
                <a:pathLst>
                  <a:path w="2072" h="1761" extrusionOk="0">
                    <a:moveTo>
                      <a:pt x="1168" y="0"/>
                    </a:moveTo>
                    <a:cubicBezTo>
                      <a:pt x="644" y="0"/>
                      <a:pt x="144" y="406"/>
                      <a:pt x="73" y="881"/>
                    </a:cubicBezTo>
                    <a:cubicBezTo>
                      <a:pt x="1" y="1357"/>
                      <a:pt x="359" y="1761"/>
                      <a:pt x="882" y="1761"/>
                    </a:cubicBezTo>
                    <a:cubicBezTo>
                      <a:pt x="1428" y="1761"/>
                      <a:pt x="1904" y="1357"/>
                      <a:pt x="1999" y="881"/>
                    </a:cubicBezTo>
                    <a:cubicBezTo>
                      <a:pt x="2072" y="406"/>
                      <a:pt x="1691" y="0"/>
                      <a:pt x="116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25"/>
              <p:cNvSpPr/>
              <p:nvPr/>
            </p:nvSpPr>
            <p:spPr>
              <a:xfrm>
                <a:off x="1708480" y="4515780"/>
                <a:ext cx="44896" cy="37907"/>
              </a:xfrm>
              <a:custGeom>
                <a:avLst/>
                <a:gdLst/>
                <a:ahLst/>
                <a:cxnLst/>
                <a:rect l="l" t="t" r="r" b="b"/>
                <a:pathLst>
                  <a:path w="1381" h="1166" extrusionOk="0">
                    <a:moveTo>
                      <a:pt x="785" y="1"/>
                    </a:moveTo>
                    <a:cubicBezTo>
                      <a:pt x="429" y="1"/>
                      <a:pt x="96" y="261"/>
                      <a:pt x="48" y="594"/>
                    </a:cubicBezTo>
                    <a:cubicBezTo>
                      <a:pt x="1" y="905"/>
                      <a:pt x="239" y="1165"/>
                      <a:pt x="594" y="1165"/>
                    </a:cubicBezTo>
                    <a:cubicBezTo>
                      <a:pt x="952" y="1165"/>
                      <a:pt x="1285" y="905"/>
                      <a:pt x="1333" y="594"/>
                    </a:cubicBezTo>
                    <a:cubicBezTo>
                      <a:pt x="1380" y="261"/>
                      <a:pt x="1143" y="1"/>
                      <a:pt x="78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25"/>
              <p:cNvSpPr/>
              <p:nvPr/>
            </p:nvSpPr>
            <p:spPr>
              <a:xfrm>
                <a:off x="586258" y="4275237"/>
                <a:ext cx="89728" cy="75813"/>
              </a:xfrm>
              <a:custGeom>
                <a:avLst/>
                <a:gdLst/>
                <a:ahLst/>
                <a:cxnLst/>
                <a:rect l="l" t="t" r="r" b="b"/>
                <a:pathLst>
                  <a:path w="2760" h="2332" extrusionOk="0">
                    <a:moveTo>
                      <a:pt x="1570" y="0"/>
                    </a:moveTo>
                    <a:cubicBezTo>
                      <a:pt x="857" y="0"/>
                      <a:pt x="190" y="523"/>
                      <a:pt x="95" y="1167"/>
                    </a:cubicBezTo>
                    <a:cubicBezTo>
                      <a:pt x="0" y="1808"/>
                      <a:pt x="501" y="2331"/>
                      <a:pt x="1190" y="2331"/>
                    </a:cubicBezTo>
                    <a:cubicBezTo>
                      <a:pt x="1903" y="2331"/>
                      <a:pt x="2569" y="1808"/>
                      <a:pt x="2665" y="1167"/>
                    </a:cubicBezTo>
                    <a:cubicBezTo>
                      <a:pt x="2760" y="523"/>
                      <a:pt x="2284" y="0"/>
                      <a:pt x="157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5"/>
              <p:cNvSpPr/>
              <p:nvPr/>
            </p:nvSpPr>
            <p:spPr>
              <a:xfrm>
                <a:off x="157025" y="4803496"/>
                <a:ext cx="51106" cy="47172"/>
              </a:xfrm>
              <a:custGeom>
                <a:avLst/>
                <a:gdLst/>
                <a:ahLst/>
                <a:cxnLst/>
                <a:rect l="l" t="t" r="r" b="b"/>
                <a:pathLst>
                  <a:path w="1572" h="1451" extrusionOk="0">
                    <a:moveTo>
                      <a:pt x="905" y="0"/>
                    </a:moveTo>
                    <a:cubicBezTo>
                      <a:pt x="500" y="0"/>
                      <a:pt x="119" y="333"/>
                      <a:pt x="71" y="737"/>
                    </a:cubicBezTo>
                    <a:cubicBezTo>
                      <a:pt x="1" y="1142"/>
                      <a:pt x="262" y="1450"/>
                      <a:pt x="667" y="1450"/>
                    </a:cubicBezTo>
                    <a:cubicBezTo>
                      <a:pt x="1071" y="1450"/>
                      <a:pt x="1451" y="1142"/>
                      <a:pt x="1499" y="737"/>
                    </a:cubicBezTo>
                    <a:cubicBezTo>
                      <a:pt x="1571" y="333"/>
                      <a:pt x="1308" y="0"/>
                      <a:pt x="90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25"/>
              <p:cNvSpPr/>
              <p:nvPr/>
            </p:nvSpPr>
            <p:spPr>
              <a:xfrm>
                <a:off x="5250115" y="4665035"/>
                <a:ext cx="138850" cy="92328"/>
              </a:xfrm>
              <a:custGeom>
                <a:avLst/>
                <a:gdLst/>
                <a:ahLst/>
                <a:cxnLst/>
                <a:rect l="l" t="t" r="r" b="b"/>
                <a:pathLst>
                  <a:path w="4271" h="2840" extrusionOk="0">
                    <a:moveTo>
                      <a:pt x="2412" y="0"/>
                    </a:moveTo>
                    <a:cubicBezTo>
                      <a:pt x="1119" y="0"/>
                      <a:pt x="1" y="1972"/>
                      <a:pt x="707" y="2642"/>
                    </a:cubicBezTo>
                    <a:cubicBezTo>
                      <a:pt x="852" y="2779"/>
                      <a:pt x="1048" y="2840"/>
                      <a:pt x="1269" y="2840"/>
                    </a:cubicBezTo>
                    <a:cubicBezTo>
                      <a:pt x="2421" y="2840"/>
                      <a:pt x="4270" y="1204"/>
                      <a:pt x="3371" y="405"/>
                    </a:cubicBezTo>
                    <a:cubicBezTo>
                      <a:pt x="3057" y="119"/>
                      <a:pt x="2729" y="0"/>
                      <a:pt x="2412"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25"/>
              <p:cNvSpPr/>
              <p:nvPr/>
            </p:nvSpPr>
            <p:spPr>
              <a:xfrm>
                <a:off x="6150942" y="4164702"/>
                <a:ext cx="132056" cy="100879"/>
              </a:xfrm>
              <a:custGeom>
                <a:avLst/>
                <a:gdLst/>
                <a:ahLst/>
                <a:cxnLst/>
                <a:rect l="l" t="t" r="r" b="b"/>
                <a:pathLst>
                  <a:path w="4062" h="3103" extrusionOk="0">
                    <a:moveTo>
                      <a:pt x="2157" y="0"/>
                    </a:moveTo>
                    <a:cubicBezTo>
                      <a:pt x="683" y="0"/>
                      <a:pt x="1" y="2524"/>
                      <a:pt x="951" y="3019"/>
                    </a:cubicBezTo>
                    <a:cubicBezTo>
                      <a:pt x="1056" y="3076"/>
                      <a:pt x="1170" y="3102"/>
                      <a:pt x="1290" y="3102"/>
                    </a:cubicBezTo>
                    <a:cubicBezTo>
                      <a:pt x="2423" y="3102"/>
                      <a:pt x="4061" y="770"/>
                      <a:pt x="2877" y="189"/>
                    </a:cubicBezTo>
                    <a:cubicBezTo>
                      <a:pt x="2621" y="58"/>
                      <a:pt x="2380" y="0"/>
                      <a:pt x="215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5"/>
              <p:cNvSpPr/>
              <p:nvPr/>
            </p:nvSpPr>
            <p:spPr>
              <a:xfrm>
                <a:off x="7314582" y="3692653"/>
                <a:ext cx="135567" cy="97855"/>
              </a:xfrm>
              <a:custGeom>
                <a:avLst/>
                <a:gdLst/>
                <a:ahLst/>
                <a:cxnLst/>
                <a:rect l="l" t="t" r="r" b="b"/>
                <a:pathLst>
                  <a:path w="4170" h="3010" extrusionOk="0">
                    <a:moveTo>
                      <a:pt x="2274" y="0"/>
                    </a:moveTo>
                    <a:cubicBezTo>
                      <a:pt x="881" y="0"/>
                      <a:pt x="1" y="2305"/>
                      <a:pt x="842" y="2885"/>
                    </a:cubicBezTo>
                    <a:cubicBezTo>
                      <a:pt x="966" y="2971"/>
                      <a:pt x="1110" y="3010"/>
                      <a:pt x="1266" y="3010"/>
                    </a:cubicBezTo>
                    <a:cubicBezTo>
                      <a:pt x="2403" y="3010"/>
                      <a:pt x="4169" y="959"/>
                      <a:pt x="3102" y="268"/>
                    </a:cubicBezTo>
                    <a:cubicBezTo>
                      <a:pt x="2813" y="81"/>
                      <a:pt x="2535" y="0"/>
                      <a:pt x="227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5"/>
              <p:cNvSpPr/>
              <p:nvPr/>
            </p:nvSpPr>
            <p:spPr>
              <a:xfrm>
                <a:off x="8182151" y="3760014"/>
                <a:ext cx="130235" cy="76073"/>
              </a:xfrm>
              <a:custGeom>
                <a:avLst/>
                <a:gdLst/>
                <a:ahLst/>
                <a:cxnLst/>
                <a:rect l="l" t="t" r="r" b="b"/>
                <a:pathLst>
                  <a:path w="4006" h="2340" extrusionOk="0">
                    <a:moveTo>
                      <a:pt x="2372" y="1"/>
                    </a:moveTo>
                    <a:cubicBezTo>
                      <a:pt x="1271" y="1"/>
                      <a:pt x="1" y="986"/>
                      <a:pt x="253" y="1742"/>
                    </a:cubicBezTo>
                    <a:cubicBezTo>
                      <a:pt x="383" y="2157"/>
                      <a:pt x="937" y="2340"/>
                      <a:pt x="1568" y="2340"/>
                    </a:cubicBezTo>
                    <a:cubicBezTo>
                      <a:pt x="2671" y="2340"/>
                      <a:pt x="4006" y="1781"/>
                      <a:pt x="3703" y="933"/>
                    </a:cubicBezTo>
                    <a:cubicBezTo>
                      <a:pt x="3453" y="258"/>
                      <a:pt x="2935" y="1"/>
                      <a:pt x="2372"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5"/>
              <p:cNvSpPr/>
              <p:nvPr/>
            </p:nvSpPr>
            <p:spPr>
              <a:xfrm>
                <a:off x="5974119" y="4359406"/>
                <a:ext cx="112842" cy="83388"/>
              </a:xfrm>
              <a:custGeom>
                <a:avLst/>
                <a:gdLst/>
                <a:ahLst/>
                <a:cxnLst/>
                <a:rect l="l" t="t" r="r" b="b"/>
                <a:pathLst>
                  <a:path w="3471" h="2565" extrusionOk="0">
                    <a:moveTo>
                      <a:pt x="1875" y="1"/>
                    </a:moveTo>
                    <a:cubicBezTo>
                      <a:pt x="670" y="1"/>
                      <a:pt x="0" y="2011"/>
                      <a:pt x="751" y="2479"/>
                    </a:cubicBezTo>
                    <a:cubicBezTo>
                      <a:pt x="846" y="2538"/>
                      <a:pt x="953" y="2564"/>
                      <a:pt x="1067" y="2564"/>
                    </a:cubicBezTo>
                    <a:cubicBezTo>
                      <a:pt x="2016" y="2564"/>
                      <a:pt x="3471" y="725"/>
                      <a:pt x="2536" y="195"/>
                    </a:cubicBezTo>
                    <a:cubicBezTo>
                      <a:pt x="2303" y="60"/>
                      <a:pt x="2081" y="1"/>
                      <a:pt x="187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5"/>
              <p:cNvSpPr/>
              <p:nvPr/>
            </p:nvSpPr>
            <p:spPr>
              <a:xfrm>
                <a:off x="6844094" y="3891778"/>
                <a:ext cx="112127" cy="83128"/>
              </a:xfrm>
              <a:custGeom>
                <a:avLst/>
                <a:gdLst/>
                <a:ahLst/>
                <a:cxnLst/>
                <a:rect l="l" t="t" r="r" b="b"/>
                <a:pathLst>
                  <a:path w="3449" h="2557" extrusionOk="0">
                    <a:moveTo>
                      <a:pt x="1869" y="0"/>
                    </a:moveTo>
                    <a:cubicBezTo>
                      <a:pt x="661" y="0"/>
                      <a:pt x="0" y="2021"/>
                      <a:pt x="755" y="2470"/>
                    </a:cubicBezTo>
                    <a:cubicBezTo>
                      <a:pt x="851" y="2529"/>
                      <a:pt x="958" y="2556"/>
                      <a:pt x="1073" y="2556"/>
                    </a:cubicBezTo>
                    <a:cubicBezTo>
                      <a:pt x="2018" y="2556"/>
                      <a:pt x="3449" y="737"/>
                      <a:pt x="2516" y="186"/>
                    </a:cubicBezTo>
                    <a:cubicBezTo>
                      <a:pt x="2288" y="57"/>
                      <a:pt x="2071" y="0"/>
                      <a:pt x="1869"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25"/>
              <p:cNvSpPr/>
              <p:nvPr/>
            </p:nvSpPr>
            <p:spPr>
              <a:xfrm>
                <a:off x="7902530" y="3693823"/>
                <a:ext cx="111217" cy="64630"/>
              </a:xfrm>
              <a:custGeom>
                <a:avLst/>
                <a:gdLst/>
                <a:ahLst/>
                <a:cxnLst/>
                <a:rect l="l" t="t" r="r" b="b"/>
                <a:pathLst>
                  <a:path w="3421" h="1988" extrusionOk="0">
                    <a:moveTo>
                      <a:pt x="2034" y="0"/>
                    </a:moveTo>
                    <a:cubicBezTo>
                      <a:pt x="1091" y="0"/>
                      <a:pt x="1" y="897"/>
                      <a:pt x="242" y="1542"/>
                    </a:cubicBezTo>
                    <a:cubicBezTo>
                      <a:pt x="362" y="1853"/>
                      <a:pt x="776" y="1987"/>
                      <a:pt x="1257" y="1987"/>
                    </a:cubicBezTo>
                    <a:cubicBezTo>
                      <a:pt x="2209" y="1987"/>
                      <a:pt x="3421" y="1460"/>
                      <a:pt x="3121" y="733"/>
                    </a:cubicBezTo>
                    <a:cubicBezTo>
                      <a:pt x="2899" y="203"/>
                      <a:pt x="2483" y="0"/>
                      <a:pt x="203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25"/>
              <p:cNvSpPr/>
              <p:nvPr/>
            </p:nvSpPr>
            <p:spPr>
              <a:xfrm>
                <a:off x="5549502" y="4625470"/>
                <a:ext cx="75196" cy="52016"/>
              </a:xfrm>
              <a:custGeom>
                <a:avLst/>
                <a:gdLst/>
                <a:ahLst/>
                <a:cxnLst/>
                <a:rect l="l" t="t" r="r" b="b"/>
                <a:pathLst>
                  <a:path w="2313" h="1600" extrusionOk="0">
                    <a:moveTo>
                      <a:pt x="1224" y="0"/>
                    </a:moveTo>
                    <a:cubicBezTo>
                      <a:pt x="580" y="0"/>
                      <a:pt x="1" y="788"/>
                      <a:pt x="347" y="1337"/>
                    </a:cubicBezTo>
                    <a:cubicBezTo>
                      <a:pt x="467" y="1523"/>
                      <a:pt x="644" y="1599"/>
                      <a:pt x="837" y="1599"/>
                    </a:cubicBezTo>
                    <a:cubicBezTo>
                      <a:pt x="1484" y="1599"/>
                      <a:pt x="2313" y="737"/>
                      <a:pt x="1799" y="243"/>
                    </a:cubicBezTo>
                    <a:cubicBezTo>
                      <a:pt x="1618" y="72"/>
                      <a:pt x="1418" y="0"/>
                      <a:pt x="122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5"/>
              <p:cNvSpPr/>
              <p:nvPr/>
            </p:nvSpPr>
            <p:spPr>
              <a:xfrm>
                <a:off x="6019926" y="4042918"/>
                <a:ext cx="75098" cy="52244"/>
              </a:xfrm>
              <a:custGeom>
                <a:avLst/>
                <a:gdLst/>
                <a:ahLst/>
                <a:cxnLst/>
                <a:rect l="l" t="t" r="r" b="b"/>
                <a:pathLst>
                  <a:path w="2310" h="1607" extrusionOk="0">
                    <a:moveTo>
                      <a:pt x="1206" y="1"/>
                    </a:moveTo>
                    <a:cubicBezTo>
                      <a:pt x="551" y="1"/>
                      <a:pt x="0" y="828"/>
                      <a:pt x="389" y="1366"/>
                    </a:cubicBezTo>
                    <a:cubicBezTo>
                      <a:pt x="513" y="1536"/>
                      <a:pt x="680" y="1607"/>
                      <a:pt x="860" y="1607"/>
                    </a:cubicBezTo>
                    <a:cubicBezTo>
                      <a:pt x="1508" y="1607"/>
                      <a:pt x="2310" y="689"/>
                      <a:pt x="1769" y="224"/>
                    </a:cubicBezTo>
                    <a:cubicBezTo>
                      <a:pt x="1585" y="67"/>
                      <a:pt x="1392" y="1"/>
                      <a:pt x="120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5"/>
              <p:cNvSpPr/>
              <p:nvPr/>
            </p:nvSpPr>
            <p:spPr>
              <a:xfrm>
                <a:off x="5173814" y="4602713"/>
                <a:ext cx="66060" cy="48147"/>
              </a:xfrm>
              <a:custGeom>
                <a:avLst/>
                <a:gdLst/>
                <a:ahLst/>
                <a:cxnLst/>
                <a:rect l="l" t="t" r="r" b="b"/>
                <a:pathLst>
                  <a:path w="2032" h="1481" extrusionOk="0">
                    <a:moveTo>
                      <a:pt x="1047" y="0"/>
                    </a:moveTo>
                    <a:cubicBezTo>
                      <a:pt x="399" y="0"/>
                      <a:pt x="0" y="926"/>
                      <a:pt x="461" y="1346"/>
                    </a:cubicBezTo>
                    <a:cubicBezTo>
                      <a:pt x="567" y="1440"/>
                      <a:pt x="684" y="1481"/>
                      <a:pt x="803" y="1481"/>
                    </a:cubicBezTo>
                    <a:cubicBezTo>
                      <a:pt x="1401" y="1481"/>
                      <a:pt x="2032" y="447"/>
                      <a:pt x="1436" y="109"/>
                    </a:cubicBezTo>
                    <a:cubicBezTo>
                      <a:pt x="1300" y="33"/>
                      <a:pt x="1169" y="0"/>
                      <a:pt x="104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5"/>
              <p:cNvSpPr/>
              <p:nvPr/>
            </p:nvSpPr>
            <p:spPr>
              <a:xfrm>
                <a:off x="6282479" y="3991129"/>
                <a:ext cx="66028" cy="46782"/>
              </a:xfrm>
              <a:custGeom>
                <a:avLst/>
                <a:gdLst/>
                <a:ahLst/>
                <a:cxnLst/>
                <a:rect l="l" t="t" r="r" b="b"/>
                <a:pathLst>
                  <a:path w="2031" h="1439" extrusionOk="0">
                    <a:moveTo>
                      <a:pt x="1060" y="1"/>
                    </a:moveTo>
                    <a:cubicBezTo>
                      <a:pt x="478" y="1"/>
                      <a:pt x="1" y="773"/>
                      <a:pt x="378" y="1246"/>
                    </a:cubicBezTo>
                    <a:cubicBezTo>
                      <a:pt x="485" y="1382"/>
                      <a:pt x="622" y="1439"/>
                      <a:pt x="768" y="1439"/>
                    </a:cubicBezTo>
                    <a:cubicBezTo>
                      <a:pt x="1336" y="1439"/>
                      <a:pt x="2031" y="573"/>
                      <a:pt x="1520" y="175"/>
                    </a:cubicBezTo>
                    <a:cubicBezTo>
                      <a:pt x="1368" y="53"/>
                      <a:pt x="1211" y="1"/>
                      <a:pt x="106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5"/>
              <p:cNvSpPr/>
              <p:nvPr/>
            </p:nvSpPr>
            <p:spPr>
              <a:xfrm>
                <a:off x="7334056" y="3548340"/>
                <a:ext cx="66288" cy="46392"/>
              </a:xfrm>
              <a:custGeom>
                <a:avLst/>
                <a:gdLst/>
                <a:ahLst/>
                <a:cxnLst/>
                <a:rect l="l" t="t" r="r" b="b"/>
                <a:pathLst>
                  <a:path w="2039" h="1427" extrusionOk="0">
                    <a:moveTo>
                      <a:pt x="1079" y="1"/>
                    </a:moveTo>
                    <a:cubicBezTo>
                      <a:pt x="491" y="1"/>
                      <a:pt x="1" y="778"/>
                      <a:pt x="361" y="1234"/>
                    </a:cubicBezTo>
                    <a:cubicBezTo>
                      <a:pt x="473" y="1370"/>
                      <a:pt x="614" y="1427"/>
                      <a:pt x="763" y="1427"/>
                    </a:cubicBezTo>
                    <a:cubicBezTo>
                      <a:pt x="1344" y="1427"/>
                      <a:pt x="2039" y="561"/>
                      <a:pt x="1528" y="164"/>
                    </a:cubicBezTo>
                    <a:cubicBezTo>
                      <a:pt x="1380" y="50"/>
                      <a:pt x="1227" y="1"/>
                      <a:pt x="1079"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5"/>
              <p:cNvSpPr/>
              <p:nvPr/>
            </p:nvSpPr>
            <p:spPr>
              <a:xfrm>
                <a:off x="8357349" y="3637710"/>
                <a:ext cx="66125" cy="46359"/>
              </a:xfrm>
              <a:custGeom>
                <a:avLst/>
                <a:gdLst/>
                <a:ahLst/>
                <a:cxnLst/>
                <a:rect l="l" t="t" r="r" b="b"/>
                <a:pathLst>
                  <a:path w="2034" h="1426" extrusionOk="0">
                    <a:moveTo>
                      <a:pt x="1054" y="0"/>
                    </a:moveTo>
                    <a:cubicBezTo>
                      <a:pt x="466" y="0"/>
                      <a:pt x="0" y="769"/>
                      <a:pt x="360" y="1222"/>
                    </a:cubicBezTo>
                    <a:cubicBezTo>
                      <a:pt x="469" y="1366"/>
                      <a:pt x="612" y="1426"/>
                      <a:pt x="763" y="1426"/>
                    </a:cubicBezTo>
                    <a:cubicBezTo>
                      <a:pt x="1336" y="1426"/>
                      <a:pt x="2033" y="569"/>
                      <a:pt x="1525" y="175"/>
                    </a:cubicBezTo>
                    <a:cubicBezTo>
                      <a:pt x="1368" y="52"/>
                      <a:pt x="1206" y="0"/>
                      <a:pt x="1054"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5"/>
              <p:cNvSpPr/>
              <p:nvPr/>
            </p:nvSpPr>
            <p:spPr>
              <a:xfrm>
                <a:off x="6178804" y="4361389"/>
                <a:ext cx="50065" cy="34948"/>
              </a:xfrm>
              <a:custGeom>
                <a:avLst/>
                <a:gdLst/>
                <a:ahLst/>
                <a:cxnLst/>
                <a:rect l="l" t="t" r="r" b="b"/>
                <a:pathLst>
                  <a:path w="1540" h="1075" extrusionOk="0">
                    <a:moveTo>
                      <a:pt x="806" y="1"/>
                    </a:moveTo>
                    <a:cubicBezTo>
                      <a:pt x="360" y="1"/>
                      <a:pt x="1" y="579"/>
                      <a:pt x="285" y="918"/>
                    </a:cubicBezTo>
                    <a:cubicBezTo>
                      <a:pt x="370" y="1029"/>
                      <a:pt x="479" y="1075"/>
                      <a:pt x="595" y="1075"/>
                    </a:cubicBezTo>
                    <a:cubicBezTo>
                      <a:pt x="1026" y="1075"/>
                      <a:pt x="1539" y="435"/>
                      <a:pt x="1164" y="134"/>
                    </a:cubicBezTo>
                    <a:cubicBezTo>
                      <a:pt x="1045" y="40"/>
                      <a:pt x="923" y="1"/>
                      <a:pt x="80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25"/>
              <p:cNvSpPr/>
              <p:nvPr/>
            </p:nvSpPr>
            <p:spPr>
              <a:xfrm>
                <a:off x="6683851" y="4072925"/>
                <a:ext cx="50130" cy="34883"/>
              </a:xfrm>
              <a:custGeom>
                <a:avLst/>
                <a:gdLst/>
                <a:ahLst/>
                <a:cxnLst/>
                <a:rect l="l" t="t" r="r" b="b"/>
                <a:pathLst>
                  <a:path w="1542" h="1073" extrusionOk="0">
                    <a:moveTo>
                      <a:pt x="808" y="0"/>
                    </a:moveTo>
                    <a:cubicBezTo>
                      <a:pt x="361" y="0"/>
                      <a:pt x="1" y="579"/>
                      <a:pt x="283" y="919"/>
                    </a:cubicBezTo>
                    <a:cubicBezTo>
                      <a:pt x="367" y="1028"/>
                      <a:pt x="475" y="1073"/>
                      <a:pt x="589" y="1073"/>
                    </a:cubicBezTo>
                    <a:cubicBezTo>
                      <a:pt x="1022" y="1073"/>
                      <a:pt x="1541" y="416"/>
                      <a:pt x="1164" y="133"/>
                    </a:cubicBezTo>
                    <a:cubicBezTo>
                      <a:pt x="1046" y="40"/>
                      <a:pt x="924" y="0"/>
                      <a:pt x="80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25"/>
              <p:cNvSpPr/>
              <p:nvPr/>
            </p:nvSpPr>
            <p:spPr>
              <a:xfrm>
                <a:off x="7217507" y="3827765"/>
                <a:ext cx="50163" cy="35338"/>
              </a:xfrm>
              <a:custGeom>
                <a:avLst/>
                <a:gdLst/>
                <a:ahLst/>
                <a:cxnLst/>
                <a:rect l="l" t="t" r="r" b="b"/>
                <a:pathLst>
                  <a:path w="1543" h="1087" extrusionOk="0">
                    <a:moveTo>
                      <a:pt x="807" y="0"/>
                    </a:moveTo>
                    <a:cubicBezTo>
                      <a:pt x="361" y="0"/>
                      <a:pt x="1" y="583"/>
                      <a:pt x="283" y="943"/>
                    </a:cubicBezTo>
                    <a:cubicBezTo>
                      <a:pt x="365" y="1044"/>
                      <a:pt x="471" y="1086"/>
                      <a:pt x="582" y="1086"/>
                    </a:cubicBezTo>
                    <a:cubicBezTo>
                      <a:pt x="1016" y="1086"/>
                      <a:pt x="1543" y="437"/>
                      <a:pt x="1164" y="134"/>
                    </a:cubicBezTo>
                    <a:cubicBezTo>
                      <a:pt x="1046" y="40"/>
                      <a:pt x="924" y="0"/>
                      <a:pt x="80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25"/>
              <p:cNvSpPr/>
              <p:nvPr/>
            </p:nvSpPr>
            <p:spPr>
              <a:xfrm>
                <a:off x="8380724" y="3851725"/>
                <a:ext cx="50033" cy="34981"/>
              </a:xfrm>
              <a:custGeom>
                <a:avLst/>
                <a:gdLst/>
                <a:ahLst/>
                <a:cxnLst/>
                <a:rect l="l" t="t" r="r" b="b"/>
                <a:pathLst>
                  <a:path w="1539" h="1076" extrusionOk="0">
                    <a:moveTo>
                      <a:pt x="807" y="0"/>
                    </a:moveTo>
                    <a:cubicBezTo>
                      <a:pt x="361" y="0"/>
                      <a:pt x="0" y="580"/>
                      <a:pt x="282" y="919"/>
                    </a:cubicBezTo>
                    <a:cubicBezTo>
                      <a:pt x="368" y="1030"/>
                      <a:pt x="477" y="1075"/>
                      <a:pt x="593" y="1075"/>
                    </a:cubicBezTo>
                    <a:cubicBezTo>
                      <a:pt x="1025" y="1075"/>
                      <a:pt x="1539" y="434"/>
                      <a:pt x="1163" y="133"/>
                    </a:cubicBezTo>
                    <a:cubicBezTo>
                      <a:pt x="1045" y="40"/>
                      <a:pt x="923" y="0"/>
                      <a:pt x="80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7" name="Google Shape;1067;p25"/>
            <p:cNvSpPr/>
            <p:nvPr/>
          </p:nvSpPr>
          <p:spPr>
            <a:xfrm>
              <a:off x="0" y="3794377"/>
              <a:ext cx="9031766" cy="1126634"/>
            </a:xfrm>
            <a:custGeom>
              <a:avLst/>
              <a:gdLst/>
              <a:ahLst/>
              <a:cxnLst/>
              <a:rect l="l" t="t" r="r" b="b"/>
              <a:pathLst>
                <a:path w="277815" h="34655" extrusionOk="0">
                  <a:moveTo>
                    <a:pt x="240997" y="1"/>
                  </a:moveTo>
                  <a:cubicBezTo>
                    <a:pt x="236921" y="1"/>
                    <a:pt x="230606" y="1060"/>
                    <a:pt x="222077" y="4181"/>
                  </a:cubicBezTo>
                  <a:cubicBezTo>
                    <a:pt x="207017" y="9700"/>
                    <a:pt x="180135" y="32205"/>
                    <a:pt x="151945" y="32896"/>
                  </a:cubicBezTo>
                  <a:cubicBezTo>
                    <a:pt x="151500" y="32906"/>
                    <a:pt x="151050" y="32911"/>
                    <a:pt x="150595" y="32911"/>
                  </a:cubicBezTo>
                  <a:cubicBezTo>
                    <a:pt x="122228" y="32911"/>
                    <a:pt x="74922" y="12769"/>
                    <a:pt x="56169" y="8320"/>
                  </a:cubicBezTo>
                  <a:cubicBezTo>
                    <a:pt x="46209" y="5953"/>
                    <a:pt x="37246" y="5118"/>
                    <a:pt x="29555" y="5118"/>
                  </a:cubicBezTo>
                  <a:cubicBezTo>
                    <a:pt x="11123" y="5118"/>
                    <a:pt x="1" y="9915"/>
                    <a:pt x="1" y="9915"/>
                  </a:cubicBezTo>
                  <a:lnTo>
                    <a:pt x="1" y="18479"/>
                  </a:lnTo>
                  <a:cubicBezTo>
                    <a:pt x="3072" y="17474"/>
                    <a:pt x="21567" y="11801"/>
                    <a:pt x="42063" y="11801"/>
                  </a:cubicBezTo>
                  <a:cubicBezTo>
                    <a:pt x="47288" y="11801"/>
                    <a:pt x="52642" y="12170"/>
                    <a:pt x="57904" y="13078"/>
                  </a:cubicBezTo>
                  <a:cubicBezTo>
                    <a:pt x="81580" y="17183"/>
                    <a:pt x="114310" y="34654"/>
                    <a:pt x="147318" y="34654"/>
                  </a:cubicBezTo>
                  <a:cubicBezTo>
                    <a:pt x="153150" y="34654"/>
                    <a:pt x="158991" y="34109"/>
                    <a:pt x="164792" y="32848"/>
                  </a:cubicBezTo>
                  <a:cubicBezTo>
                    <a:pt x="188081" y="27780"/>
                    <a:pt x="212466" y="13864"/>
                    <a:pt x="223885" y="9224"/>
                  </a:cubicBezTo>
                  <a:cubicBezTo>
                    <a:pt x="229549" y="6916"/>
                    <a:pt x="232801" y="6127"/>
                    <a:pt x="234674" y="6127"/>
                  </a:cubicBezTo>
                  <a:cubicBezTo>
                    <a:pt x="238286" y="6127"/>
                    <a:pt x="236780" y="9059"/>
                    <a:pt x="237563" y="9700"/>
                  </a:cubicBezTo>
                  <a:cubicBezTo>
                    <a:pt x="237670" y="9786"/>
                    <a:pt x="237850" y="9826"/>
                    <a:pt x="238098" y="9826"/>
                  </a:cubicBezTo>
                  <a:cubicBezTo>
                    <a:pt x="240467" y="9826"/>
                    <a:pt x="248987" y="6253"/>
                    <a:pt x="258600" y="6253"/>
                  </a:cubicBezTo>
                  <a:cubicBezTo>
                    <a:pt x="259353" y="6253"/>
                    <a:pt x="260113" y="6275"/>
                    <a:pt x="260876" y="6322"/>
                  </a:cubicBezTo>
                  <a:cubicBezTo>
                    <a:pt x="272391" y="7060"/>
                    <a:pt x="277815" y="11984"/>
                    <a:pt x="277815" y="11984"/>
                  </a:cubicBezTo>
                  <a:cubicBezTo>
                    <a:pt x="274366" y="5799"/>
                    <a:pt x="264255" y="5799"/>
                    <a:pt x="264255" y="5799"/>
                  </a:cubicBezTo>
                  <a:cubicBezTo>
                    <a:pt x="262126" y="4395"/>
                    <a:pt x="258780" y="3960"/>
                    <a:pt x="255452" y="3960"/>
                  </a:cubicBezTo>
                  <a:cubicBezTo>
                    <a:pt x="250040" y="3960"/>
                    <a:pt x="244677" y="5110"/>
                    <a:pt x="244677" y="5110"/>
                  </a:cubicBezTo>
                  <a:cubicBezTo>
                    <a:pt x="244677" y="5110"/>
                    <a:pt x="247484" y="3277"/>
                    <a:pt x="246412" y="1421"/>
                  </a:cubicBezTo>
                  <a:cubicBezTo>
                    <a:pt x="245937" y="626"/>
                    <a:pt x="244128" y="1"/>
                    <a:pt x="240997" y="1"/>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5"/>
            <p:cNvSpPr/>
            <p:nvPr/>
          </p:nvSpPr>
          <p:spPr>
            <a:xfrm>
              <a:off x="935093" y="4170293"/>
              <a:ext cx="4700718" cy="894643"/>
            </a:xfrm>
            <a:custGeom>
              <a:avLst/>
              <a:gdLst/>
              <a:ahLst/>
              <a:cxnLst/>
              <a:rect l="l" t="t" r="r" b="b"/>
              <a:pathLst>
                <a:path w="144593" h="27519" extrusionOk="0">
                  <a:moveTo>
                    <a:pt x="7585" y="1"/>
                  </a:moveTo>
                  <a:cubicBezTo>
                    <a:pt x="4818" y="1"/>
                    <a:pt x="2354" y="160"/>
                    <a:pt x="0" y="303"/>
                  </a:cubicBezTo>
                  <a:cubicBezTo>
                    <a:pt x="0" y="303"/>
                    <a:pt x="97" y="301"/>
                    <a:pt x="286" y="301"/>
                  </a:cubicBezTo>
                  <a:cubicBezTo>
                    <a:pt x="3123" y="301"/>
                    <a:pt x="26821" y="761"/>
                    <a:pt x="57714" y="15503"/>
                  </a:cubicBezTo>
                  <a:cubicBezTo>
                    <a:pt x="76846" y="24636"/>
                    <a:pt x="93682" y="27518"/>
                    <a:pt x="107313" y="27518"/>
                  </a:cubicBezTo>
                  <a:cubicBezTo>
                    <a:pt x="130648" y="27518"/>
                    <a:pt x="144592" y="19072"/>
                    <a:pt x="144593" y="19072"/>
                  </a:cubicBezTo>
                  <a:lnTo>
                    <a:pt x="144593" y="19072"/>
                  </a:lnTo>
                  <a:cubicBezTo>
                    <a:pt x="131330" y="22348"/>
                    <a:pt x="118848" y="23783"/>
                    <a:pt x="107241" y="23783"/>
                  </a:cubicBezTo>
                  <a:cubicBezTo>
                    <a:pt x="87329" y="23783"/>
                    <a:pt x="69993" y="19560"/>
                    <a:pt x="55715" y="13172"/>
                  </a:cubicBezTo>
                  <a:cubicBezTo>
                    <a:pt x="30571" y="1931"/>
                    <a:pt x="17237" y="1"/>
                    <a:pt x="7585" y="1"/>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5"/>
            <p:cNvSpPr/>
            <p:nvPr/>
          </p:nvSpPr>
          <p:spPr>
            <a:xfrm>
              <a:off x="0" y="3794637"/>
              <a:ext cx="9143925" cy="1865001"/>
            </a:xfrm>
            <a:custGeom>
              <a:avLst/>
              <a:gdLst/>
              <a:ahLst/>
              <a:cxnLst/>
              <a:rect l="l" t="t" r="r" b="b"/>
              <a:pathLst>
                <a:path w="281265" h="57367" extrusionOk="0">
                  <a:moveTo>
                    <a:pt x="241021" y="1"/>
                  </a:moveTo>
                  <a:cubicBezTo>
                    <a:pt x="236947" y="1"/>
                    <a:pt x="230623" y="1060"/>
                    <a:pt x="222077" y="4173"/>
                  </a:cubicBezTo>
                  <a:cubicBezTo>
                    <a:pt x="207017" y="9692"/>
                    <a:pt x="180135" y="32197"/>
                    <a:pt x="151945" y="32888"/>
                  </a:cubicBezTo>
                  <a:cubicBezTo>
                    <a:pt x="151500" y="32898"/>
                    <a:pt x="151050" y="32903"/>
                    <a:pt x="150595" y="32903"/>
                  </a:cubicBezTo>
                  <a:cubicBezTo>
                    <a:pt x="122228" y="32903"/>
                    <a:pt x="74922" y="12761"/>
                    <a:pt x="56169" y="8312"/>
                  </a:cubicBezTo>
                  <a:cubicBezTo>
                    <a:pt x="46209" y="5945"/>
                    <a:pt x="37246" y="5110"/>
                    <a:pt x="29555" y="5110"/>
                  </a:cubicBezTo>
                  <a:cubicBezTo>
                    <a:pt x="11123" y="5110"/>
                    <a:pt x="1" y="9907"/>
                    <a:pt x="1" y="9907"/>
                  </a:cubicBezTo>
                  <a:lnTo>
                    <a:pt x="1" y="49087"/>
                  </a:lnTo>
                  <a:lnTo>
                    <a:pt x="96" y="49087"/>
                  </a:lnTo>
                  <a:lnTo>
                    <a:pt x="96" y="57366"/>
                  </a:lnTo>
                  <a:lnTo>
                    <a:pt x="278719" y="57366"/>
                  </a:lnTo>
                  <a:cubicBezTo>
                    <a:pt x="278719" y="57366"/>
                    <a:pt x="281265" y="18186"/>
                    <a:pt x="277815" y="11976"/>
                  </a:cubicBezTo>
                  <a:cubicBezTo>
                    <a:pt x="274366" y="5791"/>
                    <a:pt x="264255" y="5791"/>
                    <a:pt x="264255" y="5791"/>
                  </a:cubicBezTo>
                  <a:cubicBezTo>
                    <a:pt x="262126" y="4387"/>
                    <a:pt x="258780" y="3952"/>
                    <a:pt x="255452" y="3952"/>
                  </a:cubicBezTo>
                  <a:cubicBezTo>
                    <a:pt x="250040" y="3952"/>
                    <a:pt x="244677" y="5102"/>
                    <a:pt x="244677" y="5102"/>
                  </a:cubicBezTo>
                  <a:cubicBezTo>
                    <a:pt x="244677" y="5102"/>
                    <a:pt x="247484" y="3269"/>
                    <a:pt x="246412" y="1413"/>
                  </a:cubicBezTo>
                  <a:cubicBezTo>
                    <a:pt x="245938" y="620"/>
                    <a:pt x="244137" y="1"/>
                    <a:pt x="241021" y="1"/>
                  </a:cubicBezTo>
                  <a:close/>
                </a:path>
              </a:pathLst>
            </a:custGeom>
            <a:solidFill>
              <a:srgbClr val="AAE4E9">
                <a:alpha val="26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five columns">
  <p:cSld name="CUSTOM_5_1">
    <p:spTree>
      <p:nvGrpSpPr>
        <p:cNvPr id="1" name="Shape 1108"/>
        <p:cNvGrpSpPr/>
        <p:nvPr/>
      </p:nvGrpSpPr>
      <p:grpSpPr>
        <a:xfrm>
          <a:off x="0" y="0"/>
          <a:ext cx="0" cy="0"/>
          <a:chOff x="0" y="0"/>
          <a:chExt cx="0" cy="0"/>
        </a:xfrm>
      </p:grpSpPr>
      <p:sp>
        <p:nvSpPr>
          <p:cNvPr id="1109" name="Google Shape;1109;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110" name="Google Shape;1110;p27"/>
          <p:cNvSpPr txBox="1">
            <a:spLocks noGrp="1"/>
          </p:cNvSpPr>
          <p:nvPr>
            <p:ph type="subTitle" idx="1"/>
          </p:nvPr>
        </p:nvSpPr>
        <p:spPr>
          <a:xfrm>
            <a:off x="913375" y="2128575"/>
            <a:ext cx="2089800" cy="60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11" name="Google Shape;1111;p27"/>
          <p:cNvSpPr txBox="1">
            <a:spLocks noGrp="1"/>
          </p:cNvSpPr>
          <p:nvPr>
            <p:ph type="subTitle" idx="2"/>
          </p:nvPr>
        </p:nvSpPr>
        <p:spPr>
          <a:xfrm>
            <a:off x="3525083" y="2128575"/>
            <a:ext cx="2089800" cy="60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12" name="Google Shape;1112;p27"/>
          <p:cNvSpPr txBox="1">
            <a:spLocks noGrp="1"/>
          </p:cNvSpPr>
          <p:nvPr>
            <p:ph type="subTitle" idx="3"/>
          </p:nvPr>
        </p:nvSpPr>
        <p:spPr>
          <a:xfrm>
            <a:off x="2223912" y="3823550"/>
            <a:ext cx="2089800" cy="60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13" name="Google Shape;1113;p27"/>
          <p:cNvSpPr txBox="1">
            <a:spLocks noGrp="1"/>
          </p:cNvSpPr>
          <p:nvPr>
            <p:ph type="subTitle" idx="4"/>
          </p:nvPr>
        </p:nvSpPr>
        <p:spPr>
          <a:xfrm>
            <a:off x="4830143" y="3823550"/>
            <a:ext cx="2089800" cy="60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14" name="Google Shape;1114;p27"/>
          <p:cNvSpPr txBox="1">
            <a:spLocks noGrp="1"/>
          </p:cNvSpPr>
          <p:nvPr>
            <p:ph type="subTitle" idx="5"/>
          </p:nvPr>
        </p:nvSpPr>
        <p:spPr>
          <a:xfrm>
            <a:off x="6138375" y="2128575"/>
            <a:ext cx="2089800" cy="60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15" name="Google Shape;1115;p27"/>
          <p:cNvSpPr txBox="1">
            <a:spLocks noGrp="1"/>
          </p:cNvSpPr>
          <p:nvPr>
            <p:ph type="subTitle" idx="6"/>
          </p:nvPr>
        </p:nvSpPr>
        <p:spPr>
          <a:xfrm>
            <a:off x="910213" y="1677625"/>
            <a:ext cx="2093100" cy="52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b="1">
                <a:solidFill>
                  <a:schemeClr val="dk1"/>
                </a:solidFill>
                <a:latin typeface="Archivo"/>
                <a:ea typeface="Archivo"/>
                <a:cs typeface="Archivo"/>
                <a:sym typeface="Archiv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16" name="Google Shape;1116;p27"/>
          <p:cNvSpPr txBox="1">
            <a:spLocks noGrp="1"/>
          </p:cNvSpPr>
          <p:nvPr>
            <p:ph type="subTitle" idx="7"/>
          </p:nvPr>
        </p:nvSpPr>
        <p:spPr>
          <a:xfrm>
            <a:off x="3523506" y="1677625"/>
            <a:ext cx="2093100" cy="52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b="1">
                <a:solidFill>
                  <a:schemeClr val="dk1"/>
                </a:solidFill>
                <a:latin typeface="Archivo"/>
                <a:ea typeface="Archivo"/>
                <a:cs typeface="Archivo"/>
                <a:sym typeface="Archiv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17" name="Google Shape;1117;p27"/>
          <p:cNvSpPr txBox="1">
            <a:spLocks noGrp="1"/>
          </p:cNvSpPr>
          <p:nvPr>
            <p:ph type="subTitle" idx="8"/>
          </p:nvPr>
        </p:nvSpPr>
        <p:spPr>
          <a:xfrm>
            <a:off x="6136798" y="1677625"/>
            <a:ext cx="2093100" cy="52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b="1">
                <a:solidFill>
                  <a:schemeClr val="dk1"/>
                </a:solidFill>
                <a:latin typeface="Archivo"/>
                <a:ea typeface="Archivo"/>
                <a:cs typeface="Archivo"/>
                <a:sym typeface="Archiv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18" name="Google Shape;1118;p27"/>
          <p:cNvSpPr txBox="1">
            <a:spLocks noGrp="1"/>
          </p:cNvSpPr>
          <p:nvPr>
            <p:ph type="subTitle" idx="9"/>
          </p:nvPr>
        </p:nvSpPr>
        <p:spPr>
          <a:xfrm>
            <a:off x="2222337" y="3372650"/>
            <a:ext cx="2093100" cy="52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b="1">
                <a:solidFill>
                  <a:schemeClr val="dk1"/>
                </a:solidFill>
                <a:latin typeface="Archivo"/>
                <a:ea typeface="Archivo"/>
                <a:cs typeface="Archivo"/>
                <a:sym typeface="Archiv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19" name="Google Shape;1119;p27"/>
          <p:cNvSpPr txBox="1">
            <a:spLocks noGrp="1"/>
          </p:cNvSpPr>
          <p:nvPr>
            <p:ph type="subTitle" idx="13"/>
          </p:nvPr>
        </p:nvSpPr>
        <p:spPr>
          <a:xfrm>
            <a:off x="4828563" y="3372650"/>
            <a:ext cx="2093100" cy="52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b="1">
                <a:solidFill>
                  <a:schemeClr val="dk1"/>
                </a:solidFill>
                <a:latin typeface="Archivo"/>
                <a:ea typeface="Archivo"/>
                <a:cs typeface="Archivo"/>
                <a:sym typeface="Archiv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20" name="Google Shape;1120;p27"/>
          <p:cNvSpPr/>
          <p:nvPr/>
        </p:nvSpPr>
        <p:spPr>
          <a:xfrm>
            <a:off x="-451275" y="3352275"/>
            <a:ext cx="932325" cy="434475"/>
          </a:xfrm>
          <a:custGeom>
            <a:avLst/>
            <a:gdLst/>
            <a:ahLst/>
            <a:cxnLst/>
            <a:rect l="l" t="t" r="r" b="b"/>
            <a:pathLst>
              <a:path w="37293" h="17379" extrusionOk="0">
                <a:moveTo>
                  <a:pt x="18980" y="0"/>
                </a:moveTo>
                <a:cubicBezTo>
                  <a:pt x="18198" y="0"/>
                  <a:pt x="17412" y="67"/>
                  <a:pt x="16629" y="208"/>
                </a:cubicBezTo>
                <a:cubicBezTo>
                  <a:pt x="10183" y="1375"/>
                  <a:pt x="1" y="11294"/>
                  <a:pt x="3617" y="14840"/>
                </a:cubicBezTo>
                <a:cubicBezTo>
                  <a:pt x="5301" y="16501"/>
                  <a:pt x="10650" y="17379"/>
                  <a:pt x="16382" y="17379"/>
                </a:cubicBezTo>
                <a:cubicBezTo>
                  <a:pt x="22877" y="17379"/>
                  <a:pt x="29864" y="16252"/>
                  <a:pt x="32568" y="13864"/>
                </a:cubicBezTo>
                <a:cubicBezTo>
                  <a:pt x="37293" y="9733"/>
                  <a:pt x="28440" y="0"/>
                  <a:pt x="18980" y="0"/>
                </a:cubicBezTo>
                <a:close/>
              </a:path>
            </a:pathLst>
          </a:custGeom>
          <a:gradFill>
            <a:gsLst>
              <a:gs pos="0">
                <a:schemeClr val="lt2"/>
              </a:gs>
              <a:gs pos="100000">
                <a:schemeClr val="accent1"/>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27"/>
          <p:cNvSpPr/>
          <p:nvPr/>
        </p:nvSpPr>
        <p:spPr>
          <a:xfrm>
            <a:off x="2261925" y="-185075"/>
            <a:ext cx="380650" cy="393000"/>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lt2"/>
              </a:gs>
              <a:gs pos="100000">
                <a:schemeClr val="accent1"/>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27"/>
          <p:cNvSpPr/>
          <p:nvPr/>
        </p:nvSpPr>
        <p:spPr>
          <a:xfrm rot="-1189645" flipH="1">
            <a:off x="8681885" y="964548"/>
            <a:ext cx="801327" cy="505339"/>
          </a:xfrm>
          <a:custGeom>
            <a:avLst/>
            <a:gdLst/>
            <a:ahLst/>
            <a:cxnLst/>
            <a:rect l="l" t="t" r="r" b="b"/>
            <a:pathLst>
              <a:path w="58927" h="37161" extrusionOk="0">
                <a:moveTo>
                  <a:pt x="22751" y="0"/>
                </a:moveTo>
                <a:cubicBezTo>
                  <a:pt x="17471" y="0"/>
                  <a:pt x="12652" y="1613"/>
                  <a:pt x="9255" y="5589"/>
                </a:cubicBezTo>
                <a:cubicBezTo>
                  <a:pt x="3141" y="12726"/>
                  <a:pt x="0" y="33588"/>
                  <a:pt x="19841" y="36468"/>
                </a:cubicBezTo>
                <a:cubicBezTo>
                  <a:pt x="23115" y="36942"/>
                  <a:pt x="26201" y="37161"/>
                  <a:pt x="29088" y="37161"/>
                </a:cubicBezTo>
                <a:cubicBezTo>
                  <a:pt x="45019" y="37161"/>
                  <a:pt x="54879" y="30507"/>
                  <a:pt x="56692" y="23479"/>
                </a:cubicBezTo>
                <a:cubicBezTo>
                  <a:pt x="58926" y="14770"/>
                  <a:pt x="38729" y="0"/>
                  <a:pt x="22751" y="0"/>
                </a:cubicBezTo>
                <a:close/>
              </a:path>
            </a:pathLst>
          </a:custGeom>
          <a:gradFill>
            <a:gsLst>
              <a:gs pos="0">
                <a:schemeClr val="lt2"/>
              </a:gs>
              <a:gs pos="100000">
                <a:schemeClr val="accent1"/>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3" name="Google Shape;1123;p27"/>
          <p:cNvGrpSpPr/>
          <p:nvPr/>
        </p:nvGrpSpPr>
        <p:grpSpPr>
          <a:xfrm flipH="1">
            <a:off x="0" y="4488950"/>
            <a:ext cx="9144213" cy="1221279"/>
            <a:chOff x="0" y="4488950"/>
            <a:chExt cx="9144213" cy="1221279"/>
          </a:xfrm>
        </p:grpSpPr>
        <p:sp>
          <p:nvSpPr>
            <p:cNvPr id="1124" name="Google Shape;1124;p27"/>
            <p:cNvSpPr/>
            <p:nvPr/>
          </p:nvSpPr>
          <p:spPr>
            <a:xfrm>
              <a:off x="0" y="4500375"/>
              <a:ext cx="9144213" cy="1209853"/>
            </a:xfrm>
            <a:custGeom>
              <a:avLst/>
              <a:gdLst/>
              <a:ahLst/>
              <a:cxnLst/>
              <a:rect l="l" t="t" r="r" b="b"/>
              <a:pathLst>
                <a:path w="285712" h="37802" extrusionOk="0">
                  <a:moveTo>
                    <a:pt x="0" y="1"/>
                  </a:moveTo>
                  <a:lnTo>
                    <a:pt x="0" y="37801"/>
                  </a:lnTo>
                  <a:lnTo>
                    <a:pt x="285712" y="37801"/>
                  </a:lnTo>
                  <a:lnTo>
                    <a:pt x="285712" y="1"/>
                  </a:lnTo>
                  <a:cubicBezTo>
                    <a:pt x="266072" y="2500"/>
                    <a:pt x="248197" y="3228"/>
                    <a:pt x="231270" y="3228"/>
                  </a:cubicBezTo>
                  <a:cubicBezTo>
                    <a:pt x="207624" y="3228"/>
                    <a:pt x="185830" y="1807"/>
                    <a:pt x="163663" y="1807"/>
                  </a:cubicBezTo>
                  <a:cubicBezTo>
                    <a:pt x="155167" y="1807"/>
                    <a:pt x="146615" y="2015"/>
                    <a:pt x="137884" y="2593"/>
                  </a:cubicBezTo>
                  <a:cubicBezTo>
                    <a:pt x="120097" y="3774"/>
                    <a:pt x="103355" y="4263"/>
                    <a:pt x="87439" y="4263"/>
                  </a:cubicBezTo>
                  <a:cubicBezTo>
                    <a:pt x="55566" y="4263"/>
                    <a:pt x="27005" y="2301"/>
                    <a:pt x="0" y="1"/>
                  </a:cubicBezTo>
                  <a:close/>
                </a:path>
              </a:pathLst>
            </a:custGeom>
            <a:solidFill>
              <a:srgbClr val="AAE4E9">
                <a:alpha val="26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27"/>
            <p:cNvSpPr/>
            <p:nvPr/>
          </p:nvSpPr>
          <p:spPr>
            <a:xfrm>
              <a:off x="0" y="4488950"/>
              <a:ext cx="9144213" cy="308816"/>
            </a:xfrm>
            <a:custGeom>
              <a:avLst/>
              <a:gdLst/>
              <a:ahLst/>
              <a:cxnLst/>
              <a:rect l="l" t="t" r="r" b="b"/>
              <a:pathLst>
                <a:path w="285712" h="9649" extrusionOk="0">
                  <a:moveTo>
                    <a:pt x="0" y="0"/>
                  </a:moveTo>
                  <a:lnTo>
                    <a:pt x="0" y="7565"/>
                  </a:lnTo>
                  <a:cubicBezTo>
                    <a:pt x="10358" y="8379"/>
                    <a:pt x="20926" y="8723"/>
                    <a:pt x="31812" y="8723"/>
                  </a:cubicBezTo>
                  <a:cubicBezTo>
                    <a:pt x="63578" y="8723"/>
                    <a:pt x="98042" y="5792"/>
                    <a:pt x="137836" y="3045"/>
                  </a:cubicBezTo>
                  <a:cubicBezTo>
                    <a:pt x="142809" y="2703"/>
                    <a:pt x="147725" y="2554"/>
                    <a:pt x="152607" y="2554"/>
                  </a:cubicBezTo>
                  <a:cubicBezTo>
                    <a:pt x="186263" y="2554"/>
                    <a:pt x="218283" y="9648"/>
                    <a:pt x="255650" y="9648"/>
                  </a:cubicBezTo>
                  <a:cubicBezTo>
                    <a:pt x="265276" y="9648"/>
                    <a:pt x="275257" y="9178"/>
                    <a:pt x="285712" y="7993"/>
                  </a:cubicBezTo>
                  <a:lnTo>
                    <a:pt x="285712" y="0"/>
                  </a:lnTo>
                  <a:cubicBezTo>
                    <a:pt x="266104" y="2487"/>
                    <a:pt x="248215" y="3212"/>
                    <a:pt x="231258" y="3212"/>
                  </a:cubicBezTo>
                  <a:cubicBezTo>
                    <a:pt x="207564" y="3212"/>
                    <a:pt x="185692" y="1797"/>
                    <a:pt x="163501" y="1797"/>
                  </a:cubicBezTo>
                  <a:cubicBezTo>
                    <a:pt x="154924" y="1797"/>
                    <a:pt x="146299" y="2008"/>
                    <a:pt x="137503" y="2594"/>
                  </a:cubicBezTo>
                  <a:cubicBezTo>
                    <a:pt x="119775" y="3771"/>
                    <a:pt x="103123" y="4258"/>
                    <a:pt x="87304" y="4258"/>
                  </a:cubicBezTo>
                  <a:cubicBezTo>
                    <a:pt x="55488" y="4258"/>
                    <a:pt x="27044" y="2288"/>
                    <a:pt x="0"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6" name="Google Shape;1126;p27"/>
            <p:cNvGrpSpPr/>
            <p:nvPr/>
          </p:nvGrpSpPr>
          <p:grpSpPr>
            <a:xfrm>
              <a:off x="792585" y="4744536"/>
              <a:ext cx="8083445" cy="799692"/>
              <a:chOff x="792585" y="4177836"/>
              <a:chExt cx="8083445" cy="799692"/>
            </a:xfrm>
          </p:grpSpPr>
          <p:sp>
            <p:nvSpPr>
              <p:cNvPr id="1127" name="Google Shape;1127;p27"/>
              <p:cNvSpPr/>
              <p:nvPr/>
            </p:nvSpPr>
            <p:spPr>
              <a:xfrm>
                <a:off x="7766697" y="4587810"/>
                <a:ext cx="212833" cy="185821"/>
              </a:xfrm>
              <a:custGeom>
                <a:avLst/>
                <a:gdLst/>
                <a:ahLst/>
                <a:cxnLst/>
                <a:rect l="l" t="t" r="r" b="b"/>
                <a:pathLst>
                  <a:path w="6650" h="5806" extrusionOk="0">
                    <a:moveTo>
                      <a:pt x="3606" y="1"/>
                    </a:moveTo>
                    <a:cubicBezTo>
                      <a:pt x="3483" y="1"/>
                      <a:pt x="3360" y="7"/>
                      <a:pt x="3236" y="21"/>
                    </a:cubicBezTo>
                    <a:cubicBezTo>
                      <a:pt x="1904" y="186"/>
                      <a:pt x="737" y="1138"/>
                      <a:pt x="381" y="2305"/>
                    </a:cubicBezTo>
                    <a:cubicBezTo>
                      <a:pt x="1" y="3564"/>
                      <a:pt x="572" y="5017"/>
                      <a:pt x="1999" y="5588"/>
                    </a:cubicBezTo>
                    <a:cubicBezTo>
                      <a:pt x="2390" y="5735"/>
                      <a:pt x="2798" y="5806"/>
                      <a:pt x="3201" y="5806"/>
                    </a:cubicBezTo>
                    <a:cubicBezTo>
                      <a:pt x="4807" y="5806"/>
                      <a:pt x="6342" y="4691"/>
                      <a:pt x="6494" y="2923"/>
                    </a:cubicBezTo>
                    <a:cubicBezTo>
                      <a:pt x="6650" y="1133"/>
                      <a:pt x="5203" y="1"/>
                      <a:pt x="3606"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27"/>
              <p:cNvSpPr/>
              <p:nvPr/>
            </p:nvSpPr>
            <p:spPr>
              <a:xfrm>
                <a:off x="5710231" y="4247317"/>
                <a:ext cx="205024" cy="191454"/>
              </a:xfrm>
              <a:custGeom>
                <a:avLst/>
                <a:gdLst/>
                <a:ahLst/>
                <a:cxnLst/>
                <a:rect l="l" t="t" r="r" b="b"/>
                <a:pathLst>
                  <a:path w="6406" h="5982" extrusionOk="0">
                    <a:moveTo>
                      <a:pt x="2925" y="1"/>
                    </a:moveTo>
                    <a:cubicBezTo>
                      <a:pt x="2798" y="1"/>
                      <a:pt x="2672" y="9"/>
                      <a:pt x="2547" y="25"/>
                    </a:cubicBezTo>
                    <a:cubicBezTo>
                      <a:pt x="1262" y="192"/>
                      <a:pt x="286" y="1192"/>
                      <a:pt x="168" y="2381"/>
                    </a:cubicBezTo>
                    <a:cubicBezTo>
                      <a:pt x="0" y="3689"/>
                      <a:pt x="834" y="5188"/>
                      <a:pt x="2332" y="5759"/>
                    </a:cubicBezTo>
                    <a:cubicBezTo>
                      <a:pt x="2732" y="5910"/>
                      <a:pt x="3136" y="5981"/>
                      <a:pt x="3524" y="5981"/>
                    </a:cubicBezTo>
                    <a:cubicBezTo>
                      <a:pt x="5094" y="5981"/>
                      <a:pt x="6406" y="4811"/>
                      <a:pt x="6233" y="3000"/>
                    </a:cubicBezTo>
                    <a:cubicBezTo>
                      <a:pt x="6080" y="1174"/>
                      <a:pt x="4464" y="1"/>
                      <a:pt x="292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27"/>
              <p:cNvSpPr/>
              <p:nvPr/>
            </p:nvSpPr>
            <p:spPr>
              <a:xfrm>
                <a:off x="5019708" y="4331456"/>
                <a:ext cx="126388" cy="118354"/>
              </a:xfrm>
              <a:custGeom>
                <a:avLst/>
                <a:gdLst/>
                <a:ahLst/>
                <a:cxnLst/>
                <a:rect l="l" t="t" r="r" b="b"/>
                <a:pathLst>
                  <a:path w="3949" h="3698" extrusionOk="0">
                    <a:moveTo>
                      <a:pt x="1787" y="0"/>
                    </a:moveTo>
                    <a:cubicBezTo>
                      <a:pt x="1714" y="0"/>
                      <a:pt x="1642" y="5"/>
                      <a:pt x="1570" y="13"/>
                    </a:cubicBezTo>
                    <a:cubicBezTo>
                      <a:pt x="761" y="108"/>
                      <a:pt x="166" y="726"/>
                      <a:pt x="95" y="1465"/>
                    </a:cubicBezTo>
                    <a:cubicBezTo>
                      <a:pt x="0" y="2274"/>
                      <a:pt x="499" y="3201"/>
                      <a:pt x="1428" y="3558"/>
                    </a:cubicBezTo>
                    <a:cubicBezTo>
                      <a:pt x="1678" y="3653"/>
                      <a:pt x="1929" y="3698"/>
                      <a:pt x="2170" y="3698"/>
                    </a:cubicBezTo>
                    <a:cubicBezTo>
                      <a:pt x="3142" y="3698"/>
                      <a:pt x="3949" y="2970"/>
                      <a:pt x="3854" y="1846"/>
                    </a:cubicBezTo>
                    <a:cubicBezTo>
                      <a:pt x="3743" y="716"/>
                      <a:pt x="2747" y="0"/>
                      <a:pt x="178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27"/>
              <p:cNvSpPr/>
              <p:nvPr/>
            </p:nvSpPr>
            <p:spPr>
              <a:xfrm>
                <a:off x="3190120" y="4472339"/>
                <a:ext cx="126292" cy="118290"/>
              </a:xfrm>
              <a:custGeom>
                <a:avLst/>
                <a:gdLst/>
                <a:ahLst/>
                <a:cxnLst/>
                <a:rect l="l" t="t" r="r" b="b"/>
                <a:pathLst>
                  <a:path w="3946" h="3696" extrusionOk="0">
                    <a:moveTo>
                      <a:pt x="1767" y="0"/>
                    </a:moveTo>
                    <a:cubicBezTo>
                      <a:pt x="1693" y="0"/>
                      <a:pt x="1620" y="4"/>
                      <a:pt x="1547" y="13"/>
                    </a:cubicBezTo>
                    <a:cubicBezTo>
                      <a:pt x="761" y="108"/>
                      <a:pt x="168" y="726"/>
                      <a:pt x="95" y="1463"/>
                    </a:cubicBezTo>
                    <a:cubicBezTo>
                      <a:pt x="0" y="2272"/>
                      <a:pt x="501" y="3201"/>
                      <a:pt x="1427" y="3556"/>
                    </a:cubicBezTo>
                    <a:cubicBezTo>
                      <a:pt x="1673" y="3651"/>
                      <a:pt x="1922" y="3696"/>
                      <a:pt x="2162" y="3696"/>
                    </a:cubicBezTo>
                    <a:cubicBezTo>
                      <a:pt x="3128" y="3696"/>
                      <a:pt x="3945" y="2969"/>
                      <a:pt x="3831" y="1844"/>
                    </a:cubicBezTo>
                    <a:cubicBezTo>
                      <a:pt x="3743" y="717"/>
                      <a:pt x="2729" y="0"/>
                      <a:pt x="176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27"/>
              <p:cNvSpPr/>
              <p:nvPr/>
            </p:nvSpPr>
            <p:spPr>
              <a:xfrm>
                <a:off x="1760266" y="4687023"/>
                <a:ext cx="126452" cy="118322"/>
              </a:xfrm>
              <a:custGeom>
                <a:avLst/>
                <a:gdLst/>
                <a:ahLst/>
                <a:cxnLst/>
                <a:rect l="l" t="t" r="r" b="b"/>
                <a:pathLst>
                  <a:path w="3951" h="3697" extrusionOk="0">
                    <a:moveTo>
                      <a:pt x="1790" y="1"/>
                    </a:moveTo>
                    <a:cubicBezTo>
                      <a:pt x="1716" y="1"/>
                      <a:pt x="1643" y="5"/>
                      <a:pt x="1570" y="13"/>
                    </a:cubicBezTo>
                    <a:cubicBezTo>
                      <a:pt x="762" y="109"/>
                      <a:pt x="168" y="727"/>
                      <a:pt x="95" y="1464"/>
                    </a:cubicBezTo>
                    <a:cubicBezTo>
                      <a:pt x="0" y="2272"/>
                      <a:pt x="501" y="3201"/>
                      <a:pt x="1428" y="3557"/>
                    </a:cubicBezTo>
                    <a:cubicBezTo>
                      <a:pt x="1679" y="3652"/>
                      <a:pt x="1930" y="3696"/>
                      <a:pt x="2172" y="3696"/>
                    </a:cubicBezTo>
                    <a:cubicBezTo>
                      <a:pt x="3145" y="3696"/>
                      <a:pt x="3950" y="2969"/>
                      <a:pt x="3854" y="1844"/>
                    </a:cubicBezTo>
                    <a:cubicBezTo>
                      <a:pt x="3745" y="718"/>
                      <a:pt x="2751" y="1"/>
                      <a:pt x="1790"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27"/>
              <p:cNvSpPr/>
              <p:nvPr/>
            </p:nvSpPr>
            <p:spPr>
              <a:xfrm>
                <a:off x="4686959" y="4473875"/>
                <a:ext cx="80301" cy="74636"/>
              </a:xfrm>
              <a:custGeom>
                <a:avLst/>
                <a:gdLst/>
                <a:ahLst/>
                <a:cxnLst/>
                <a:rect l="l" t="t" r="r" b="b"/>
                <a:pathLst>
                  <a:path w="2509" h="2332" extrusionOk="0">
                    <a:moveTo>
                      <a:pt x="1165" y="0"/>
                    </a:moveTo>
                    <a:cubicBezTo>
                      <a:pt x="1110" y="0"/>
                      <a:pt x="1054" y="4"/>
                      <a:pt x="999" y="12"/>
                    </a:cubicBezTo>
                    <a:cubicBezTo>
                      <a:pt x="501" y="60"/>
                      <a:pt x="120" y="463"/>
                      <a:pt x="73" y="916"/>
                    </a:cubicBezTo>
                    <a:cubicBezTo>
                      <a:pt x="0" y="1440"/>
                      <a:pt x="333" y="2011"/>
                      <a:pt x="904" y="2249"/>
                    </a:cubicBezTo>
                    <a:cubicBezTo>
                      <a:pt x="1063" y="2304"/>
                      <a:pt x="1221" y="2331"/>
                      <a:pt x="1373" y="2331"/>
                    </a:cubicBezTo>
                    <a:cubicBezTo>
                      <a:pt x="1996" y="2331"/>
                      <a:pt x="2508" y="1881"/>
                      <a:pt x="2451" y="1154"/>
                    </a:cubicBezTo>
                    <a:cubicBezTo>
                      <a:pt x="2385" y="458"/>
                      <a:pt x="1763" y="0"/>
                      <a:pt x="116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27"/>
              <p:cNvSpPr/>
              <p:nvPr/>
            </p:nvSpPr>
            <p:spPr>
              <a:xfrm>
                <a:off x="3420839" y="4886666"/>
                <a:ext cx="80109" cy="74764"/>
              </a:xfrm>
              <a:custGeom>
                <a:avLst/>
                <a:gdLst/>
                <a:ahLst/>
                <a:cxnLst/>
                <a:rect l="l" t="t" r="r" b="b"/>
                <a:pathLst>
                  <a:path w="2503" h="2336" extrusionOk="0">
                    <a:moveTo>
                      <a:pt x="1129" y="1"/>
                    </a:moveTo>
                    <a:cubicBezTo>
                      <a:pt x="1086" y="1"/>
                      <a:pt x="1042" y="3"/>
                      <a:pt x="999" y="8"/>
                    </a:cubicBezTo>
                    <a:cubicBezTo>
                      <a:pt x="476" y="79"/>
                      <a:pt x="118" y="459"/>
                      <a:pt x="48" y="935"/>
                    </a:cubicBezTo>
                    <a:cubicBezTo>
                      <a:pt x="0" y="1436"/>
                      <a:pt x="309" y="2029"/>
                      <a:pt x="904" y="2244"/>
                    </a:cubicBezTo>
                    <a:cubicBezTo>
                      <a:pt x="1062" y="2307"/>
                      <a:pt x="1223" y="2336"/>
                      <a:pt x="1377" y="2336"/>
                    </a:cubicBezTo>
                    <a:cubicBezTo>
                      <a:pt x="1987" y="2336"/>
                      <a:pt x="2503" y="1876"/>
                      <a:pt x="2427" y="1173"/>
                    </a:cubicBezTo>
                    <a:cubicBezTo>
                      <a:pt x="2359" y="463"/>
                      <a:pt x="1734" y="1"/>
                      <a:pt x="1129"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27"/>
              <p:cNvSpPr/>
              <p:nvPr/>
            </p:nvSpPr>
            <p:spPr>
              <a:xfrm>
                <a:off x="2589432" y="4422828"/>
                <a:ext cx="79500" cy="74636"/>
              </a:xfrm>
              <a:custGeom>
                <a:avLst/>
                <a:gdLst/>
                <a:ahLst/>
                <a:cxnLst/>
                <a:rect l="l" t="t" r="r" b="b"/>
                <a:pathLst>
                  <a:path w="2484" h="2332" extrusionOk="0">
                    <a:moveTo>
                      <a:pt x="1145" y="0"/>
                    </a:moveTo>
                    <a:cubicBezTo>
                      <a:pt x="1088" y="0"/>
                      <a:pt x="1031" y="4"/>
                      <a:pt x="974" y="13"/>
                    </a:cubicBezTo>
                    <a:cubicBezTo>
                      <a:pt x="476" y="60"/>
                      <a:pt x="95" y="465"/>
                      <a:pt x="48" y="917"/>
                    </a:cubicBezTo>
                    <a:cubicBezTo>
                      <a:pt x="0" y="1440"/>
                      <a:pt x="308" y="2011"/>
                      <a:pt x="904" y="2249"/>
                    </a:cubicBezTo>
                    <a:cubicBezTo>
                      <a:pt x="1058" y="2305"/>
                      <a:pt x="1212" y="2331"/>
                      <a:pt x="1361" y="2331"/>
                    </a:cubicBezTo>
                    <a:cubicBezTo>
                      <a:pt x="1971" y="2331"/>
                      <a:pt x="2483" y="1881"/>
                      <a:pt x="2427" y="1154"/>
                    </a:cubicBezTo>
                    <a:cubicBezTo>
                      <a:pt x="2360" y="458"/>
                      <a:pt x="1757" y="0"/>
                      <a:pt x="114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27"/>
              <p:cNvSpPr/>
              <p:nvPr/>
            </p:nvSpPr>
            <p:spPr>
              <a:xfrm>
                <a:off x="4162410" y="4177836"/>
                <a:ext cx="80109" cy="74764"/>
              </a:xfrm>
              <a:custGeom>
                <a:avLst/>
                <a:gdLst/>
                <a:ahLst/>
                <a:cxnLst/>
                <a:rect l="l" t="t" r="r" b="b"/>
                <a:pathLst>
                  <a:path w="2503" h="2336" extrusionOk="0">
                    <a:moveTo>
                      <a:pt x="1132" y="0"/>
                    </a:moveTo>
                    <a:cubicBezTo>
                      <a:pt x="1087" y="0"/>
                      <a:pt x="1043" y="3"/>
                      <a:pt x="999" y="7"/>
                    </a:cubicBezTo>
                    <a:cubicBezTo>
                      <a:pt x="499" y="80"/>
                      <a:pt x="118" y="460"/>
                      <a:pt x="71" y="936"/>
                    </a:cubicBezTo>
                    <a:cubicBezTo>
                      <a:pt x="0" y="1435"/>
                      <a:pt x="333" y="2030"/>
                      <a:pt x="904" y="2244"/>
                    </a:cubicBezTo>
                    <a:cubicBezTo>
                      <a:pt x="1068" y="2306"/>
                      <a:pt x="1231" y="2336"/>
                      <a:pt x="1387" y="2336"/>
                    </a:cubicBezTo>
                    <a:cubicBezTo>
                      <a:pt x="2003" y="2336"/>
                      <a:pt x="2503" y="1875"/>
                      <a:pt x="2427" y="1174"/>
                    </a:cubicBezTo>
                    <a:cubicBezTo>
                      <a:pt x="2382" y="442"/>
                      <a:pt x="1738" y="0"/>
                      <a:pt x="1132"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27"/>
              <p:cNvSpPr/>
              <p:nvPr/>
            </p:nvSpPr>
            <p:spPr>
              <a:xfrm>
                <a:off x="3957550" y="4446063"/>
                <a:ext cx="205056" cy="191390"/>
              </a:xfrm>
              <a:custGeom>
                <a:avLst/>
                <a:gdLst/>
                <a:ahLst/>
                <a:cxnLst/>
                <a:rect l="l" t="t" r="r" b="b"/>
                <a:pathLst>
                  <a:path w="6407" h="5980" extrusionOk="0">
                    <a:moveTo>
                      <a:pt x="2928" y="0"/>
                    </a:moveTo>
                    <a:cubicBezTo>
                      <a:pt x="2800" y="0"/>
                      <a:pt x="2673" y="8"/>
                      <a:pt x="2547" y="25"/>
                    </a:cubicBezTo>
                    <a:cubicBezTo>
                      <a:pt x="1238" y="191"/>
                      <a:pt x="286" y="1190"/>
                      <a:pt x="144" y="2379"/>
                    </a:cubicBezTo>
                    <a:cubicBezTo>
                      <a:pt x="1" y="3689"/>
                      <a:pt x="834" y="5186"/>
                      <a:pt x="2332" y="5757"/>
                    </a:cubicBezTo>
                    <a:cubicBezTo>
                      <a:pt x="2733" y="5908"/>
                      <a:pt x="3137" y="5980"/>
                      <a:pt x="3525" y="5980"/>
                    </a:cubicBezTo>
                    <a:cubicBezTo>
                      <a:pt x="5095" y="5980"/>
                      <a:pt x="6406" y="4810"/>
                      <a:pt x="6234" y="2998"/>
                    </a:cubicBezTo>
                    <a:cubicBezTo>
                      <a:pt x="6081" y="1175"/>
                      <a:pt x="4466" y="0"/>
                      <a:pt x="2928"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27"/>
              <p:cNvSpPr/>
              <p:nvPr/>
            </p:nvSpPr>
            <p:spPr>
              <a:xfrm>
                <a:off x="792585" y="4462033"/>
                <a:ext cx="204384" cy="191038"/>
              </a:xfrm>
              <a:custGeom>
                <a:avLst/>
                <a:gdLst/>
                <a:ahLst/>
                <a:cxnLst/>
                <a:rect l="l" t="t" r="r" b="b"/>
                <a:pathLst>
                  <a:path w="6386" h="5969" extrusionOk="0">
                    <a:moveTo>
                      <a:pt x="2905" y="0"/>
                    </a:moveTo>
                    <a:cubicBezTo>
                      <a:pt x="2777" y="0"/>
                      <a:pt x="2649" y="8"/>
                      <a:pt x="2523" y="25"/>
                    </a:cubicBezTo>
                    <a:cubicBezTo>
                      <a:pt x="1238" y="167"/>
                      <a:pt x="286" y="1191"/>
                      <a:pt x="144" y="2381"/>
                    </a:cubicBezTo>
                    <a:cubicBezTo>
                      <a:pt x="1" y="3665"/>
                      <a:pt x="810" y="5188"/>
                      <a:pt x="2307" y="5734"/>
                    </a:cubicBezTo>
                    <a:cubicBezTo>
                      <a:pt x="2722" y="5893"/>
                      <a:pt x="3137" y="5968"/>
                      <a:pt x="3534" y="5968"/>
                    </a:cubicBezTo>
                    <a:cubicBezTo>
                      <a:pt x="5099" y="5968"/>
                      <a:pt x="6385" y="4801"/>
                      <a:pt x="6234" y="2999"/>
                    </a:cubicBezTo>
                    <a:cubicBezTo>
                      <a:pt x="6058" y="1174"/>
                      <a:pt x="4461" y="0"/>
                      <a:pt x="290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27"/>
              <p:cNvSpPr/>
              <p:nvPr/>
            </p:nvSpPr>
            <p:spPr>
              <a:xfrm>
                <a:off x="5525247" y="4282457"/>
                <a:ext cx="102960" cy="72587"/>
              </a:xfrm>
              <a:custGeom>
                <a:avLst/>
                <a:gdLst/>
                <a:ahLst/>
                <a:cxnLst/>
                <a:rect l="l" t="t" r="r" b="b"/>
                <a:pathLst>
                  <a:path w="3217" h="2268" extrusionOk="0">
                    <a:moveTo>
                      <a:pt x="1505" y="1"/>
                    </a:moveTo>
                    <a:cubicBezTo>
                      <a:pt x="1407" y="1"/>
                      <a:pt x="1309" y="8"/>
                      <a:pt x="1213" y="21"/>
                    </a:cubicBezTo>
                    <a:cubicBezTo>
                      <a:pt x="571" y="94"/>
                      <a:pt x="118" y="522"/>
                      <a:pt x="48" y="973"/>
                    </a:cubicBezTo>
                    <a:cubicBezTo>
                      <a:pt x="0" y="1473"/>
                      <a:pt x="429" y="2020"/>
                      <a:pt x="1190" y="2210"/>
                    </a:cubicBezTo>
                    <a:cubicBezTo>
                      <a:pt x="1357" y="2249"/>
                      <a:pt x="1524" y="2267"/>
                      <a:pt x="1686" y="2267"/>
                    </a:cubicBezTo>
                    <a:cubicBezTo>
                      <a:pt x="2516" y="2267"/>
                      <a:pt x="3216" y="1781"/>
                      <a:pt x="3116" y="1045"/>
                    </a:cubicBezTo>
                    <a:cubicBezTo>
                      <a:pt x="3011" y="392"/>
                      <a:pt x="2255" y="1"/>
                      <a:pt x="1505"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27"/>
              <p:cNvSpPr/>
              <p:nvPr/>
            </p:nvSpPr>
            <p:spPr>
              <a:xfrm>
                <a:off x="8809780" y="4798590"/>
                <a:ext cx="66250" cy="49512"/>
              </a:xfrm>
              <a:custGeom>
                <a:avLst/>
                <a:gdLst/>
                <a:ahLst/>
                <a:cxnLst/>
                <a:rect l="l" t="t" r="r" b="b"/>
                <a:pathLst>
                  <a:path w="2070" h="1547" extrusionOk="0">
                    <a:moveTo>
                      <a:pt x="1022" y="1"/>
                    </a:moveTo>
                    <a:cubicBezTo>
                      <a:pt x="451" y="1"/>
                      <a:pt x="0" y="357"/>
                      <a:pt x="0" y="785"/>
                    </a:cubicBezTo>
                    <a:cubicBezTo>
                      <a:pt x="0" y="1213"/>
                      <a:pt x="451" y="1546"/>
                      <a:pt x="1022" y="1546"/>
                    </a:cubicBezTo>
                    <a:cubicBezTo>
                      <a:pt x="1593" y="1546"/>
                      <a:pt x="2069" y="1213"/>
                      <a:pt x="2069" y="785"/>
                    </a:cubicBezTo>
                    <a:cubicBezTo>
                      <a:pt x="2069" y="357"/>
                      <a:pt x="1593" y="1"/>
                      <a:pt x="1022"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27"/>
              <p:cNvSpPr/>
              <p:nvPr/>
            </p:nvSpPr>
            <p:spPr>
              <a:xfrm>
                <a:off x="6464764" y="4274776"/>
                <a:ext cx="66250" cy="49480"/>
              </a:xfrm>
              <a:custGeom>
                <a:avLst/>
                <a:gdLst/>
                <a:ahLst/>
                <a:cxnLst/>
                <a:rect l="l" t="t" r="r" b="b"/>
                <a:pathLst>
                  <a:path w="2070" h="1546" extrusionOk="0">
                    <a:moveTo>
                      <a:pt x="1047" y="1"/>
                    </a:moveTo>
                    <a:cubicBezTo>
                      <a:pt x="452" y="1"/>
                      <a:pt x="1" y="334"/>
                      <a:pt x="1" y="762"/>
                    </a:cubicBezTo>
                    <a:cubicBezTo>
                      <a:pt x="1" y="1190"/>
                      <a:pt x="452" y="1546"/>
                      <a:pt x="1047" y="1546"/>
                    </a:cubicBezTo>
                    <a:cubicBezTo>
                      <a:pt x="1618" y="1546"/>
                      <a:pt x="2069" y="1190"/>
                      <a:pt x="2069" y="762"/>
                    </a:cubicBezTo>
                    <a:cubicBezTo>
                      <a:pt x="2069" y="334"/>
                      <a:pt x="1618" y="1"/>
                      <a:pt x="1047"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27"/>
              <p:cNvSpPr/>
              <p:nvPr/>
            </p:nvSpPr>
            <p:spPr>
              <a:xfrm>
                <a:off x="7357810" y="4865607"/>
                <a:ext cx="66314" cy="49480"/>
              </a:xfrm>
              <a:custGeom>
                <a:avLst/>
                <a:gdLst/>
                <a:ahLst/>
                <a:cxnLst/>
                <a:rect l="l" t="t" r="r" b="b"/>
                <a:pathLst>
                  <a:path w="2072" h="1546" extrusionOk="0">
                    <a:moveTo>
                      <a:pt x="1025" y="0"/>
                    </a:moveTo>
                    <a:cubicBezTo>
                      <a:pt x="454" y="0"/>
                      <a:pt x="1" y="333"/>
                      <a:pt x="1" y="761"/>
                    </a:cubicBezTo>
                    <a:cubicBezTo>
                      <a:pt x="1" y="1190"/>
                      <a:pt x="454" y="1545"/>
                      <a:pt x="1025" y="1545"/>
                    </a:cubicBezTo>
                    <a:cubicBezTo>
                      <a:pt x="1596" y="1545"/>
                      <a:pt x="2071" y="1190"/>
                      <a:pt x="2071" y="761"/>
                    </a:cubicBezTo>
                    <a:cubicBezTo>
                      <a:pt x="2071" y="333"/>
                      <a:pt x="1596" y="0"/>
                      <a:pt x="102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27"/>
              <p:cNvSpPr/>
              <p:nvPr/>
            </p:nvSpPr>
            <p:spPr>
              <a:xfrm>
                <a:off x="6272898" y="4714067"/>
                <a:ext cx="66250" cy="49544"/>
              </a:xfrm>
              <a:custGeom>
                <a:avLst/>
                <a:gdLst/>
                <a:ahLst/>
                <a:cxnLst/>
                <a:rect l="l" t="t" r="r" b="b"/>
                <a:pathLst>
                  <a:path w="2070" h="1548" extrusionOk="0">
                    <a:moveTo>
                      <a:pt x="1047" y="0"/>
                    </a:moveTo>
                    <a:cubicBezTo>
                      <a:pt x="476" y="0"/>
                      <a:pt x="1" y="358"/>
                      <a:pt x="1" y="786"/>
                    </a:cubicBezTo>
                    <a:cubicBezTo>
                      <a:pt x="1" y="1214"/>
                      <a:pt x="476" y="1547"/>
                      <a:pt x="1047" y="1547"/>
                    </a:cubicBezTo>
                    <a:cubicBezTo>
                      <a:pt x="1618" y="1547"/>
                      <a:pt x="2069" y="1214"/>
                      <a:pt x="2069" y="786"/>
                    </a:cubicBezTo>
                    <a:cubicBezTo>
                      <a:pt x="2069" y="358"/>
                      <a:pt x="1618" y="0"/>
                      <a:pt x="1047"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27"/>
              <p:cNvSpPr/>
              <p:nvPr/>
            </p:nvSpPr>
            <p:spPr>
              <a:xfrm>
                <a:off x="5101126" y="4819137"/>
                <a:ext cx="66314" cy="50280"/>
              </a:xfrm>
              <a:custGeom>
                <a:avLst/>
                <a:gdLst/>
                <a:ahLst/>
                <a:cxnLst/>
                <a:rect l="l" t="t" r="r" b="b"/>
                <a:pathLst>
                  <a:path w="2072" h="1571" extrusionOk="0">
                    <a:moveTo>
                      <a:pt x="1025" y="0"/>
                    </a:moveTo>
                    <a:cubicBezTo>
                      <a:pt x="454" y="0"/>
                      <a:pt x="1" y="358"/>
                      <a:pt x="1" y="786"/>
                    </a:cubicBezTo>
                    <a:cubicBezTo>
                      <a:pt x="1" y="1214"/>
                      <a:pt x="454" y="1570"/>
                      <a:pt x="1025" y="1570"/>
                    </a:cubicBezTo>
                    <a:cubicBezTo>
                      <a:pt x="1596" y="1570"/>
                      <a:pt x="2071" y="1214"/>
                      <a:pt x="2071" y="786"/>
                    </a:cubicBezTo>
                    <a:cubicBezTo>
                      <a:pt x="2071" y="358"/>
                      <a:pt x="1596" y="0"/>
                      <a:pt x="1025"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27"/>
              <p:cNvSpPr/>
              <p:nvPr/>
            </p:nvSpPr>
            <p:spPr>
              <a:xfrm>
                <a:off x="6908599" y="4800126"/>
                <a:ext cx="104400" cy="78412"/>
              </a:xfrm>
              <a:custGeom>
                <a:avLst/>
                <a:gdLst/>
                <a:ahLst/>
                <a:cxnLst/>
                <a:rect l="l" t="t" r="r" b="b"/>
                <a:pathLst>
                  <a:path w="3262" h="2450" extrusionOk="0">
                    <a:moveTo>
                      <a:pt x="1643" y="0"/>
                    </a:moveTo>
                    <a:cubicBezTo>
                      <a:pt x="739" y="0"/>
                      <a:pt x="1" y="546"/>
                      <a:pt x="1" y="1213"/>
                    </a:cubicBezTo>
                    <a:cubicBezTo>
                      <a:pt x="1" y="1903"/>
                      <a:pt x="739" y="2450"/>
                      <a:pt x="1643" y="2450"/>
                    </a:cubicBezTo>
                    <a:cubicBezTo>
                      <a:pt x="2547" y="2450"/>
                      <a:pt x="3261" y="1903"/>
                      <a:pt x="3261" y="1213"/>
                    </a:cubicBezTo>
                    <a:cubicBezTo>
                      <a:pt x="3261" y="546"/>
                      <a:pt x="2547" y="0"/>
                      <a:pt x="1643"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27"/>
              <p:cNvSpPr/>
              <p:nvPr/>
            </p:nvSpPr>
            <p:spPr>
              <a:xfrm>
                <a:off x="8085683" y="4899083"/>
                <a:ext cx="105104" cy="78444"/>
              </a:xfrm>
              <a:custGeom>
                <a:avLst/>
                <a:gdLst/>
                <a:ahLst/>
                <a:cxnLst/>
                <a:rect l="l" t="t" r="r" b="b"/>
                <a:pathLst>
                  <a:path w="3284" h="2451" extrusionOk="0">
                    <a:moveTo>
                      <a:pt x="1643" y="1"/>
                    </a:moveTo>
                    <a:cubicBezTo>
                      <a:pt x="739" y="1"/>
                      <a:pt x="1" y="547"/>
                      <a:pt x="1" y="1238"/>
                    </a:cubicBezTo>
                    <a:cubicBezTo>
                      <a:pt x="1" y="1904"/>
                      <a:pt x="739" y="2450"/>
                      <a:pt x="1643" y="2450"/>
                    </a:cubicBezTo>
                    <a:cubicBezTo>
                      <a:pt x="2547" y="2450"/>
                      <a:pt x="3283" y="1904"/>
                      <a:pt x="3283" y="1238"/>
                    </a:cubicBezTo>
                    <a:cubicBezTo>
                      <a:pt x="3283" y="547"/>
                      <a:pt x="2547" y="1"/>
                      <a:pt x="1643" y="1"/>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7"/>
              <p:cNvSpPr/>
              <p:nvPr/>
            </p:nvSpPr>
            <p:spPr>
              <a:xfrm>
                <a:off x="8627035" y="4373766"/>
                <a:ext cx="105104" cy="78412"/>
              </a:xfrm>
              <a:custGeom>
                <a:avLst/>
                <a:gdLst/>
                <a:ahLst/>
                <a:cxnLst/>
                <a:rect l="l" t="t" r="r" b="b"/>
                <a:pathLst>
                  <a:path w="3284" h="2450" extrusionOk="0">
                    <a:moveTo>
                      <a:pt x="1641" y="0"/>
                    </a:moveTo>
                    <a:cubicBezTo>
                      <a:pt x="737" y="0"/>
                      <a:pt x="1" y="546"/>
                      <a:pt x="1" y="1212"/>
                    </a:cubicBezTo>
                    <a:cubicBezTo>
                      <a:pt x="1" y="1903"/>
                      <a:pt x="737" y="2450"/>
                      <a:pt x="1641" y="2450"/>
                    </a:cubicBezTo>
                    <a:cubicBezTo>
                      <a:pt x="2545" y="2450"/>
                      <a:pt x="3284" y="1903"/>
                      <a:pt x="3284" y="1212"/>
                    </a:cubicBezTo>
                    <a:cubicBezTo>
                      <a:pt x="3284" y="546"/>
                      <a:pt x="2545" y="0"/>
                      <a:pt x="164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27"/>
              <p:cNvSpPr/>
              <p:nvPr/>
            </p:nvSpPr>
            <p:spPr>
              <a:xfrm>
                <a:off x="6830220" y="4455985"/>
                <a:ext cx="104304" cy="78412"/>
              </a:xfrm>
              <a:custGeom>
                <a:avLst/>
                <a:gdLst/>
                <a:ahLst/>
                <a:cxnLst/>
                <a:rect l="l" t="t" r="r" b="b"/>
                <a:pathLst>
                  <a:path w="3259" h="2450" extrusionOk="0">
                    <a:moveTo>
                      <a:pt x="1641" y="0"/>
                    </a:moveTo>
                    <a:cubicBezTo>
                      <a:pt x="737" y="0"/>
                      <a:pt x="1" y="547"/>
                      <a:pt x="1" y="1213"/>
                    </a:cubicBezTo>
                    <a:cubicBezTo>
                      <a:pt x="1" y="1904"/>
                      <a:pt x="737" y="2450"/>
                      <a:pt x="1641" y="2450"/>
                    </a:cubicBezTo>
                    <a:cubicBezTo>
                      <a:pt x="2545" y="2450"/>
                      <a:pt x="3259" y="1904"/>
                      <a:pt x="3259" y="1213"/>
                    </a:cubicBezTo>
                    <a:cubicBezTo>
                      <a:pt x="3259" y="547"/>
                      <a:pt x="2545" y="0"/>
                      <a:pt x="1641" y="0"/>
                    </a:cubicBezTo>
                    <a:close/>
                  </a:path>
                </a:pathLst>
              </a:custGeom>
              <a:solidFill>
                <a:srgbClr val="AAE4E9">
                  <a:alpha val="4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200"/>
              <a:buFont typeface="Archivo"/>
              <a:buNone/>
              <a:defRPr sz="3200" b="1">
                <a:solidFill>
                  <a:schemeClr val="dk1"/>
                </a:solidFill>
                <a:latin typeface="Archivo"/>
                <a:ea typeface="Archivo"/>
                <a:cs typeface="Archivo"/>
                <a:sym typeface="Archivo"/>
              </a:defRPr>
            </a:lvl1pPr>
            <a:lvl2pPr lvl="1" rtl="0">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2pPr>
            <a:lvl3pPr lvl="2" rtl="0">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3pPr>
            <a:lvl4pPr lvl="3" rtl="0">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4pPr>
            <a:lvl5pPr lvl="4" rtl="0">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5pPr>
            <a:lvl6pPr lvl="5" rtl="0">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6pPr>
            <a:lvl7pPr lvl="6" rtl="0">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7pPr>
            <a:lvl8pPr lvl="7" rtl="0">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8pPr>
            <a:lvl9pPr lvl="8" rtl="0">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1pPr>
            <a:lvl2pPr marL="914400" lvl="1" indent="-317500">
              <a:lnSpc>
                <a:spcPct val="100000"/>
              </a:lnSpc>
              <a:spcBef>
                <a:spcPts val="1600"/>
              </a:spcBef>
              <a:spcAft>
                <a:spcPts val="0"/>
              </a:spcAft>
              <a:buClr>
                <a:schemeClr val="dk1"/>
              </a:buClr>
              <a:buSzPts val="1400"/>
              <a:buFont typeface="Figtree"/>
              <a:buChar char="○"/>
              <a:defRPr>
                <a:solidFill>
                  <a:schemeClr val="dk1"/>
                </a:solidFill>
                <a:latin typeface="Figtree"/>
                <a:ea typeface="Figtree"/>
                <a:cs typeface="Figtree"/>
                <a:sym typeface="Figtree"/>
              </a:defRPr>
            </a:lvl2pPr>
            <a:lvl3pPr marL="1371600" lvl="2" indent="-317500">
              <a:lnSpc>
                <a:spcPct val="100000"/>
              </a:lnSpc>
              <a:spcBef>
                <a:spcPts val="1600"/>
              </a:spcBef>
              <a:spcAft>
                <a:spcPts val="0"/>
              </a:spcAft>
              <a:buClr>
                <a:schemeClr val="dk1"/>
              </a:buClr>
              <a:buSzPts val="1400"/>
              <a:buFont typeface="Figtree"/>
              <a:buChar char="■"/>
              <a:defRPr>
                <a:solidFill>
                  <a:schemeClr val="dk1"/>
                </a:solidFill>
                <a:latin typeface="Figtree"/>
                <a:ea typeface="Figtree"/>
                <a:cs typeface="Figtree"/>
                <a:sym typeface="Figtree"/>
              </a:defRPr>
            </a:lvl3pPr>
            <a:lvl4pPr marL="1828800" lvl="3" indent="-317500">
              <a:lnSpc>
                <a:spcPct val="100000"/>
              </a:lnSpc>
              <a:spcBef>
                <a:spcPts val="1600"/>
              </a:spcBef>
              <a:spcAft>
                <a:spcPts val="0"/>
              </a:spcAft>
              <a:buClr>
                <a:schemeClr val="dk1"/>
              </a:buClr>
              <a:buSzPts val="1400"/>
              <a:buFont typeface="Figtree"/>
              <a:buChar char="●"/>
              <a:defRPr>
                <a:solidFill>
                  <a:schemeClr val="dk1"/>
                </a:solidFill>
                <a:latin typeface="Figtree"/>
                <a:ea typeface="Figtree"/>
                <a:cs typeface="Figtree"/>
                <a:sym typeface="Figtree"/>
              </a:defRPr>
            </a:lvl4pPr>
            <a:lvl5pPr marL="2286000" lvl="4" indent="-317500">
              <a:lnSpc>
                <a:spcPct val="100000"/>
              </a:lnSpc>
              <a:spcBef>
                <a:spcPts val="1600"/>
              </a:spcBef>
              <a:spcAft>
                <a:spcPts val="0"/>
              </a:spcAft>
              <a:buClr>
                <a:schemeClr val="dk1"/>
              </a:buClr>
              <a:buSzPts val="1400"/>
              <a:buFont typeface="Figtree"/>
              <a:buChar char="○"/>
              <a:defRPr>
                <a:solidFill>
                  <a:schemeClr val="dk1"/>
                </a:solidFill>
                <a:latin typeface="Figtree"/>
                <a:ea typeface="Figtree"/>
                <a:cs typeface="Figtree"/>
                <a:sym typeface="Figtree"/>
              </a:defRPr>
            </a:lvl5pPr>
            <a:lvl6pPr marL="2743200" lvl="5" indent="-317500">
              <a:lnSpc>
                <a:spcPct val="100000"/>
              </a:lnSpc>
              <a:spcBef>
                <a:spcPts val="1600"/>
              </a:spcBef>
              <a:spcAft>
                <a:spcPts val="0"/>
              </a:spcAft>
              <a:buClr>
                <a:schemeClr val="dk1"/>
              </a:buClr>
              <a:buSzPts val="1400"/>
              <a:buFont typeface="Figtree"/>
              <a:buChar char="■"/>
              <a:defRPr>
                <a:solidFill>
                  <a:schemeClr val="dk1"/>
                </a:solidFill>
                <a:latin typeface="Figtree"/>
                <a:ea typeface="Figtree"/>
                <a:cs typeface="Figtree"/>
                <a:sym typeface="Figtree"/>
              </a:defRPr>
            </a:lvl6pPr>
            <a:lvl7pPr marL="3200400" lvl="6" indent="-317500">
              <a:lnSpc>
                <a:spcPct val="100000"/>
              </a:lnSpc>
              <a:spcBef>
                <a:spcPts val="1600"/>
              </a:spcBef>
              <a:spcAft>
                <a:spcPts val="0"/>
              </a:spcAft>
              <a:buClr>
                <a:schemeClr val="dk1"/>
              </a:buClr>
              <a:buSzPts val="1400"/>
              <a:buFont typeface="Figtree"/>
              <a:buChar char="●"/>
              <a:defRPr>
                <a:solidFill>
                  <a:schemeClr val="dk1"/>
                </a:solidFill>
                <a:latin typeface="Figtree"/>
                <a:ea typeface="Figtree"/>
                <a:cs typeface="Figtree"/>
                <a:sym typeface="Figtree"/>
              </a:defRPr>
            </a:lvl7pPr>
            <a:lvl8pPr marL="3657600" lvl="7" indent="-317500">
              <a:lnSpc>
                <a:spcPct val="100000"/>
              </a:lnSpc>
              <a:spcBef>
                <a:spcPts val="1600"/>
              </a:spcBef>
              <a:spcAft>
                <a:spcPts val="0"/>
              </a:spcAft>
              <a:buClr>
                <a:schemeClr val="dk1"/>
              </a:buClr>
              <a:buSzPts val="1400"/>
              <a:buFont typeface="Figtree"/>
              <a:buChar char="○"/>
              <a:defRPr>
                <a:solidFill>
                  <a:schemeClr val="dk1"/>
                </a:solidFill>
                <a:latin typeface="Figtree"/>
                <a:ea typeface="Figtree"/>
                <a:cs typeface="Figtree"/>
                <a:sym typeface="Figtree"/>
              </a:defRPr>
            </a:lvl8pPr>
            <a:lvl9pPr marL="4114800" lvl="8" indent="-317500">
              <a:lnSpc>
                <a:spcPct val="100000"/>
              </a:lnSpc>
              <a:spcBef>
                <a:spcPts val="1600"/>
              </a:spcBef>
              <a:spcAft>
                <a:spcPts val="1600"/>
              </a:spcAft>
              <a:buClr>
                <a:schemeClr val="dk1"/>
              </a:buClr>
              <a:buSzPts val="1400"/>
              <a:buFont typeface="Figtree"/>
              <a:buChar char="■"/>
              <a:defRPr>
                <a:solidFill>
                  <a:schemeClr val="dk1"/>
                </a:solidFill>
                <a:latin typeface="Figtree"/>
                <a:ea typeface="Figtree"/>
                <a:cs typeface="Figtree"/>
                <a:sym typeface="Figtre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3" r:id="rId2"/>
    <p:sldLayoutId id="2147483656" r:id="rId3"/>
    <p:sldLayoutId id="2147483657" r:id="rId4"/>
    <p:sldLayoutId id="2147483658" r:id="rId5"/>
    <p:sldLayoutId id="2147483664" r:id="rId6"/>
    <p:sldLayoutId id="2147483667" r:id="rId7"/>
    <p:sldLayoutId id="2147483671" r:id="rId8"/>
    <p:sldLayoutId id="2147483673" r:id="rId9"/>
    <p:sldLayoutId id="2147483678" r:id="rId10"/>
    <p:sldLayoutId id="2147483679" r:id="rId11"/>
    <p:sldLayoutId id="2147483684"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g"/><Relationship Id="rId7"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4.jpg"/><Relationship Id="rId5" Type="http://schemas.openxmlformats.org/officeDocument/2006/relationships/image" Target="../media/image3.jpg"/><Relationship Id="rId10" Type="http://schemas.openxmlformats.org/officeDocument/2006/relationships/image" Target="../media/image8.jpeg"/><Relationship Id="rId4" Type="http://schemas.openxmlformats.org/officeDocument/2006/relationships/image" Target="../media/image2.jp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01"/>
        <p:cNvGrpSpPr/>
        <p:nvPr/>
      </p:nvGrpSpPr>
      <p:grpSpPr>
        <a:xfrm>
          <a:off x="0" y="0"/>
          <a:ext cx="0" cy="0"/>
          <a:chOff x="0" y="0"/>
          <a:chExt cx="0" cy="0"/>
        </a:xfrm>
      </p:grpSpPr>
      <p:sp>
        <p:nvSpPr>
          <p:cNvPr id="1402" name="Google Shape;1402;p37"/>
          <p:cNvSpPr txBox="1">
            <a:spLocks noGrp="1"/>
          </p:cNvSpPr>
          <p:nvPr>
            <p:ph type="ctrTitle"/>
          </p:nvPr>
        </p:nvSpPr>
        <p:spPr>
          <a:xfrm>
            <a:off x="713225" y="1308675"/>
            <a:ext cx="5063700" cy="1925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6000" b="0" dirty="0">
                <a:latin typeface="Archivo Light"/>
                <a:ea typeface="Archivo Light"/>
                <a:cs typeface="Archivo Light"/>
                <a:sym typeface="Archivo Light"/>
              </a:rPr>
              <a:t>Embedding Participation in Flood ABM</a:t>
            </a:r>
            <a:endParaRPr sz="6600" dirty="0"/>
          </a:p>
        </p:txBody>
      </p:sp>
      <p:sp>
        <p:nvSpPr>
          <p:cNvPr id="1403" name="Google Shape;1403;p37"/>
          <p:cNvSpPr txBox="1">
            <a:spLocks noGrp="1"/>
          </p:cNvSpPr>
          <p:nvPr>
            <p:ph type="subTitle" idx="1"/>
          </p:nvPr>
        </p:nvSpPr>
        <p:spPr>
          <a:xfrm>
            <a:off x="769380" y="3296626"/>
            <a:ext cx="5304060" cy="6969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dirty="0"/>
              <a:t>Rok Novak</a:t>
            </a:r>
            <a:r>
              <a:rPr lang="sl-SI" dirty="0"/>
              <a:t>, </a:t>
            </a:r>
            <a:r>
              <a:rPr lang="pt-BR" dirty="0"/>
              <a:t>Maria Alejandra Rubio</a:t>
            </a:r>
            <a:r>
              <a:rPr lang="sl-SI" dirty="0"/>
              <a:t>, </a:t>
            </a:r>
            <a:r>
              <a:rPr lang="pt-BR" dirty="0"/>
              <a:t>David Kocman</a:t>
            </a:r>
            <a:endParaRPr lang="sl-SI" dirty="0"/>
          </a:p>
          <a:p>
            <a:pPr marL="0" lvl="0" indent="0" algn="l" rtl="0">
              <a:spcBef>
                <a:spcPts val="0"/>
              </a:spcBef>
              <a:spcAft>
                <a:spcPts val="0"/>
              </a:spcAft>
              <a:buNone/>
            </a:pPr>
            <a:r>
              <a:rPr lang="sl-SI" dirty="0"/>
              <a:t>Jožef Stefan Institute; SSC 2026, </a:t>
            </a:r>
            <a:r>
              <a:rPr lang="sl-SI" dirty="0" err="1"/>
              <a:t>Durham</a:t>
            </a:r>
            <a:endParaRPr lang="sl-SI" dirty="0"/>
          </a:p>
        </p:txBody>
      </p:sp>
      <p:grpSp>
        <p:nvGrpSpPr>
          <p:cNvPr id="1404" name="Google Shape;1404;p37"/>
          <p:cNvGrpSpPr/>
          <p:nvPr/>
        </p:nvGrpSpPr>
        <p:grpSpPr>
          <a:xfrm>
            <a:off x="5189425" y="517000"/>
            <a:ext cx="4564180" cy="4278073"/>
            <a:chOff x="4579825" y="364600"/>
            <a:chExt cx="4564180" cy="4278073"/>
          </a:xfrm>
        </p:grpSpPr>
        <p:sp>
          <p:nvSpPr>
            <p:cNvPr id="1405" name="Google Shape;1405;p37"/>
            <p:cNvSpPr/>
            <p:nvPr/>
          </p:nvSpPr>
          <p:spPr>
            <a:xfrm>
              <a:off x="4579825" y="364600"/>
              <a:ext cx="4554039" cy="4278073"/>
            </a:xfrm>
            <a:custGeom>
              <a:avLst/>
              <a:gdLst/>
              <a:ahLst/>
              <a:cxnLst/>
              <a:rect l="l" t="t" r="r" b="b"/>
              <a:pathLst>
                <a:path w="107198" h="100702" extrusionOk="0">
                  <a:moveTo>
                    <a:pt x="34788" y="0"/>
                  </a:moveTo>
                  <a:cubicBezTo>
                    <a:pt x="30916" y="0"/>
                    <a:pt x="27374" y="1058"/>
                    <a:pt x="24349" y="3465"/>
                  </a:cubicBezTo>
                  <a:cubicBezTo>
                    <a:pt x="9690" y="15161"/>
                    <a:pt x="28616" y="27595"/>
                    <a:pt x="19229" y="36598"/>
                  </a:cubicBezTo>
                  <a:cubicBezTo>
                    <a:pt x="13104" y="42488"/>
                    <a:pt x="1" y="56226"/>
                    <a:pt x="12200" y="76440"/>
                  </a:cubicBezTo>
                  <a:cubicBezTo>
                    <a:pt x="24399" y="96672"/>
                    <a:pt x="43961" y="98160"/>
                    <a:pt x="56612" y="99684"/>
                  </a:cubicBezTo>
                  <a:cubicBezTo>
                    <a:pt x="60084" y="100094"/>
                    <a:pt x="64481" y="100702"/>
                    <a:pt x="69238" y="100702"/>
                  </a:cubicBezTo>
                  <a:cubicBezTo>
                    <a:pt x="78628" y="100702"/>
                    <a:pt x="89422" y="98335"/>
                    <a:pt x="97275" y="87417"/>
                  </a:cubicBezTo>
                  <a:cubicBezTo>
                    <a:pt x="107197" y="73613"/>
                    <a:pt x="106226" y="56544"/>
                    <a:pt x="89259" y="36748"/>
                  </a:cubicBezTo>
                  <a:cubicBezTo>
                    <a:pt x="75411" y="20621"/>
                    <a:pt x="51884" y="0"/>
                    <a:pt x="34788" y="0"/>
                  </a:cubicBezTo>
                  <a:close/>
                </a:path>
              </a:pathLst>
            </a:custGeom>
            <a:gradFill>
              <a:gsLst>
                <a:gs pos="0">
                  <a:schemeClr val="accent1"/>
                </a:gs>
                <a:gs pos="100000">
                  <a:schemeClr val="dk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7"/>
            <p:cNvSpPr/>
            <p:nvPr/>
          </p:nvSpPr>
          <p:spPr>
            <a:xfrm>
              <a:off x="5846648" y="4319972"/>
              <a:ext cx="2645300" cy="322527"/>
            </a:xfrm>
            <a:custGeom>
              <a:avLst/>
              <a:gdLst/>
              <a:ahLst/>
              <a:cxnLst/>
              <a:rect l="l" t="t" r="r" b="b"/>
              <a:pathLst>
                <a:path w="62268" h="7592" extrusionOk="0">
                  <a:moveTo>
                    <a:pt x="0" y="1"/>
                  </a:moveTo>
                  <a:cubicBezTo>
                    <a:pt x="9389" y="4786"/>
                    <a:pt x="19295" y="5674"/>
                    <a:pt x="26792" y="6578"/>
                  </a:cubicBezTo>
                  <a:cubicBezTo>
                    <a:pt x="30259" y="6987"/>
                    <a:pt x="34646" y="7591"/>
                    <a:pt x="39392" y="7591"/>
                  </a:cubicBezTo>
                  <a:cubicBezTo>
                    <a:pt x="46857" y="7591"/>
                    <a:pt x="55209" y="6097"/>
                    <a:pt x="62267" y="1"/>
                  </a:cubicBezTo>
                  <a:close/>
                </a:path>
              </a:pathLst>
            </a:custGeom>
            <a:solidFill>
              <a:srgbClr val="1B3A4E">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7"/>
            <p:cNvSpPr/>
            <p:nvPr/>
          </p:nvSpPr>
          <p:spPr>
            <a:xfrm>
              <a:off x="5043350" y="2047075"/>
              <a:ext cx="3690285" cy="444579"/>
            </a:xfrm>
            <a:custGeom>
              <a:avLst/>
              <a:gdLst/>
              <a:ahLst/>
              <a:cxnLst/>
              <a:rect l="l" t="t" r="r" b="b"/>
              <a:pathLst>
                <a:path w="86866" h="10465" extrusionOk="0">
                  <a:moveTo>
                    <a:pt x="43153" y="1"/>
                  </a:moveTo>
                  <a:cubicBezTo>
                    <a:pt x="39868" y="1"/>
                    <a:pt x="36281" y="299"/>
                    <a:pt x="32296" y="1010"/>
                  </a:cubicBezTo>
                  <a:cubicBezTo>
                    <a:pt x="27762" y="1829"/>
                    <a:pt x="18358" y="5561"/>
                    <a:pt x="13822" y="6347"/>
                  </a:cubicBezTo>
                  <a:cubicBezTo>
                    <a:pt x="11929" y="6682"/>
                    <a:pt x="9969" y="6812"/>
                    <a:pt x="7979" y="6812"/>
                  </a:cubicBezTo>
                  <a:cubicBezTo>
                    <a:pt x="5487" y="6812"/>
                    <a:pt x="2948" y="6608"/>
                    <a:pt x="435" y="6347"/>
                  </a:cubicBezTo>
                  <a:cubicBezTo>
                    <a:pt x="285" y="6581"/>
                    <a:pt x="152" y="6816"/>
                    <a:pt x="0" y="7050"/>
                  </a:cubicBezTo>
                  <a:cubicBezTo>
                    <a:pt x="7497" y="7774"/>
                    <a:pt x="11511" y="9907"/>
                    <a:pt x="18115" y="9907"/>
                  </a:cubicBezTo>
                  <a:cubicBezTo>
                    <a:pt x="19752" y="9907"/>
                    <a:pt x="21547" y="9776"/>
                    <a:pt x="23595" y="9460"/>
                  </a:cubicBezTo>
                  <a:cubicBezTo>
                    <a:pt x="28247" y="8741"/>
                    <a:pt x="32849" y="7770"/>
                    <a:pt x="37535" y="7385"/>
                  </a:cubicBezTo>
                  <a:cubicBezTo>
                    <a:pt x="39747" y="7202"/>
                    <a:pt x="41635" y="7123"/>
                    <a:pt x="43284" y="7123"/>
                  </a:cubicBezTo>
                  <a:cubicBezTo>
                    <a:pt x="54003" y="7123"/>
                    <a:pt x="54629" y="10465"/>
                    <a:pt x="68818" y="10465"/>
                  </a:cubicBezTo>
                  <a:cubicBezTo>
                    <a:pt x="73261" y="10465"/>
                    <a:pt x="79035" y="10137"/>
                    <a:pt x="86866" y="9276"/>
                  </a:cubicBezTo>
                  <a:cubicBezTo>
                    <a:pt x="86681" y="8924"/>
                    <a:pt x="86480" y="8573"/>
                    <a:pt x="86279" y="8239"/>
                  </a:cubicBezTo>
                  <a:cubicBezTo>
                    <a:pt x="85543" y="8279"/>
                    <a:pt x="84821" y="8298"/>
                    <a:pt x="84113" y="8298"/>
                  </a:cubicBezTo>
                  <a:cubicBezTo>
                    <a:pt x="69412" y="8298"/>
                    <a:pt x="60473" y="1"/>
                    <a:pt x="43153" y="1"/>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7"/>
            <p:cNvSpPr/>
            <p:nvPr/>
          </p:nvSpPr>
          <p:spPr>
            <a:xfrm>
              <a:off x="5442854" y="1618342"/>
              <a:ext cx="2908989" cy="290368"/>
            </a:xfrm>
            <a:custGeom>
              <a:avLst/>
              <a:gdLst/>
              <a:ahLst/>
              <a:cxnLst/>
              <a:rect l="l" t="t" r="r" b="b"/>
              <a:pathLst>
                <a:path w="68475" h="6835" extrusionOk="0">
                  <a:moveTo>
                    <a:pt x="15419" y="1"/>
                  </a:moveTo>
                  <a:cubicBezTo>
                    <a:pt x="13591" y="1"/>
                    <a:pt x="11765" y="91"/>
                    <a:pt x="9940" y="308"/>
                  </a:cubicBezTo>
                  <a:cubicBezTo>
                    <a:pt x="7670" y="580"/>
                    <a:pt x="5427" y="1045"/>
                    <a:pt x="3162" y="1045"/>
                  </a:cubicBezTo>
                  <a:cubicBezTo>
                    <a:pt x="2923" y="1045"/>
                    <a:pt x="2684" y="1039"/>
                    <a:pt x="2444" y="1028"/>
                  </a:cubicBezTo>
                  <a:cubicBezTo>
                    <a:pt x="2160" y="1011"/>
                    <a:pt x="1859" y="995"/>
                    <a:pt x="1574" y="961"/>
                  </a:cubicBezTo>
                  <a:cubicBezTo>
                    <a:pt x="1540" y="2651"/>
                    <a:pt x="1122" y="4275"/>
                    <a:pt x="1" y="5797"/>
                  </a:cubicBezTo>
                  <a:cubicBezTo>
                    <a:pt x="770" y="5714"/>
                    <a:pt x="1540" y="5613"/>
                    <a:pt x="2327" y="5479"/>
                  </a:cubicBezTo>
                  <a:cubicBezTo>
                    <a:pt x="7799" y="4542"/>
                    <a:pt x="13003" y="2149"/>
                    <a:pt x="18559" y="1680"/>
                  </a:cubicBezTo>
                  <a:cubicBezTo>
                    <a:pt x="19292" y="1617"/>
                    <a:pt x="20024" y="1588"/>
                    <a:pt x="20753" y="1588"/>
                  </a:cubicBezTo>
                  <a:cubicBezTo>
                    <a:pt x="28165" y="1588"/>
                    <a:pt x="35406" y="4578"/>
                    <a:pt x="42856" y="5279"/>
                  </a:cubicBezTo>
                  <a:cubicBezTo>
                    <a:pt x="44360" y="5417"/>
                    <a:pt x="45869" y="5462"/>
                    <a:pt x="47379" y="5462"/>
                  </a:cubicBezTo>
                  <a:cubicBezTo>
                    <a:pt x="50010" y="5462"/>
                    <a:pt x="52648" y="5328"/>
                    <a:pt x="55283" y="5328"/>
                  </a:cubicBezTo>
                  <a:cubicBezTo>
                    <a:pt x="56603" y="5328"/>
                    <a:pt x="57921" y="5361"/>
                    <a:pt x="59238" y="5462"/>
                  </a:cubicBezTo>
                  <a:cubicBezTo>
                    <a:pt x="62334" y="5696"/>
                    <a:pt x="65413" y="6316"/>
                    <a:pt x="68475" y="6834"/>
                  </a:cubicBezTo>
                  <a:cubicBezTo>
                    <a:pt x="67002" y="5127"/>
                    <a:pt x="65429" y="3387"/>
                    <a:pt x="63756" y="1613"/>
                  </a:cubicBezTo>
                  <a:cubicBezTo>
                    <a:pt x="63205" y="1546"/>
                    <a:pt x="62652" y="1479"/>
                    <a:pt x="62116" y="1430"/>
                  </a:cubicBezTo>
                  <a:cubicBezTo>
                    <a:pt x="60963" y="1333"/>
                    <a:pt x="59810" y="1293"/>
                    <a:pt x="58656" y="1293"/>
                  </a:cubicBezTo>
                  <a:cubicBezTo>
                    <a:pt x="53434" y="1293"/>
                    <a:pt x="48209" y="2111"/>
                    <a:pt x="42973" y="2166"/>
                  </a:cubicBezTo>
                  <a:cubicBezTo>
                    <a:pt x="42779" y="2168"/>
                    <a:pt x="42586" y="2169"/>
                    <a:pt x="42393" y="2169"/>
                  </a:cubicBezTo>
                  <a:cubicBezTo>
                    <a:pt x="33381" y="2169"/>
                    <a:pt x="24381" y="1"/>
                    <a:pt x="15419" y="1"/>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7"/>
            <p:cNvSpPr/>
            <p:nvPr/>
          </p:nvSpPr>
          <p:spPr>
            <a:xfrm>
              <a:off x="5681732" y="1978296"/>
              <a:ext cx="524616" cy="1812134"/>
            </a:xfrm>
            <a:custGeom>
              <a:avLst/>
              <a:gdLst/>
              <a:ahLst/>
              <a:cxnLst/>
              <a:rect l="l" t="t" r="r" b="b"/>
              <a:pathLst>
                <a:path w="12349" h="42656" extrusionOk="0">
                  <a:moveTo>
                    <a:pt x="6778" y="0"/>
                  </a:moveTo>
                  <a:cubicBezTo>
                    <a:pt x="4079" y="0"/>
                    <a:pt x="2941" y="7568"/>
                    <a:pt x="2376" y="12886"/>
                  </a:cubicBezTo>
                  <a:cubicBezTo>
                    <a:pt x="1707" y="18977"/>
                    <a:pt x="0" y="23847"/>
                    <a:pt x="1524" y="33118"/>
                  </a:cubicBezTo>
                  <a:cubicBezTo>
                    <a:pt x="2093" y="36632"/>
                    <a:pt x="3514" y="40396"/>
                    <a:pt x="6292" y="42656"/>
                  </a:cubicBezTo>
                  <a:cubicBezTo>
                    <a:pt x="8585" y="41567"/>
                    <a:pt x="11330" y="38254"/>
                    <a:pt x="11731" y="32732"/>
                  </a:cubicBezTo>
                  <a:cubicBezTo>
                    <a:pt x="12348" y="24583"/>
                    <a:pt x="10534" y="34"/>
                    <a:pt x="7116" y="34"/>
                  </a:cubicBezTo>
                  <a:cubicBezTo>
                    <a:pt x="7109" y="34"/>
                    <a:pt x="7102" y="34"/>
                    <a:pt x="7095" y="34"/>
                  </a:cubicBezTo>
                  <a:cubicBezTo>
                    <a:pt x="6987" y="12"/>
                    <a:pt x="6881" y="0"/>
                    <a:pt x="67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7"/>
            <p:cNvSpPr/>
            <p:nvPr/>
          </p:nvSpPr>
          <p:spPr>
            <a:xfrm>
              <a:off x="5369657" y="3098870"/>
              <a:ext cx="229660" cy="986061"/>
            </a:xfrm>
            <a:custGeom>
              <a:avLst/>
              <a:gdLst/>
              <a:ahLst/>
              <a:cxnLst/>
              <a:rect l="l" t="t" r="r" b="b"/>
              <a:pathLst>
                <a:path w="5406" h="23211" extrusionOk="0">
                  <a:moveTo>
                    <a:pt x="2444" y="0"/>
                  </a:moveTo>
                  <a:lnTo>
                    <a:pt x="2076" y="17"/>
                  </a:lnTo>
                  <a:cubicBezTo>
                    <a:pt x="2076" y="17"/>
                    <a:pt x="1958" y="1758"/>
                    <a:pt x="1908" y="4368"/>
                  </a:cubicBezTo>
                  <a:cubicBezTo>
                    <a:pt x="1908" y="5104"/>
                    <a:pt x="1891" y="5924"/>
                    <a:pt x="1908" y="6778"/>
                  </a:cubicBezTo>
                  <a:lnTo>
                    <a:pt x="418" y="2979"/>
                  </a:lnTo>
                  <a:lnTo>
                    <a:pt x="1" y="3130"/>
                  </a:lnTo>
                  <a:lnTo>
                    <a:pt x="1924" y="8819"/>
                  </a:lnTo>
                  <a:cubicBezTo>
                    <a:pt x="1942" y="10459"/>
                    <a:pt x="1991" y="12216"/>
                    <a:pt x="2076" y="13973"/>
                  </a:cubicBezTo>
                  <a:cubicBezTo>
                    <a:pt x="2092" y="14609"/>
                    <a:pt x="2109" y="15261"/>
                    <a:pt x="2125" y="15914"/>
                  </a:cubicBezTo>
                  <a:cubicBezTo>
                    <a:pt x="2176" y="18291"/>
                    <a:pt x="2176" y="20582"/>
                    <a:pt x="2159" y="22524"/>
                  </a:cubicBezTo>
                  <a:cubicBezTo>
                    <a:pt x="2426" y="22758"/>
                    <a:pt x="2694" y="22992"/>
                    <a:pt x="2962" y="23210"/>
                  </a:cubicBezTo>
                  <a:cubicBezTo>
                    <a:pt x="2879" y="21269"/>
                    <a:pt x="2812" y="18893"/>
                    <a:pt x="2812" y="16399"/>
                  </a:cubicBezTo>
                  <a:cubicBezTo>
                    <a:pt x="2795" y="15596"/>
                    <a:pt x="2795" y="14777"/>
                    <a:pt x="2812" y="13956"/>
                  </a:cubicBezTo>
                  <a:lnTo>
                    <a:pt x="2812" y="12969"/>
                  </a:lnTo>
                  <a:lnTo>
                    <a:pt x="2962" y="13052"/>
                  </a:lnTo>
                  <a:lnTo>
                    <a:pt x="5405" y="8568"/>
                  </a:lnTo>
                  <a:lnTo>
                    <a:pt x="5054" y="8367"/>
                  </a:lnTo>
                  <a:lnTo>
                    <a:pt x="2828" y="11898"/>
                  </a:lnTo>
                  <a:cubicBezTo>
                    <a:pt x="2845" y="9121"/>
                    <a:pt x="2812" y="6459"/>
                    <a:pt x="2728" y="4368"/>
                  </a:cubicBezTo>
                  <a:cubicBezTo>
                    <a:pt x="2611" y="1740"/>
                    <a:pt x="2444" y="0"/>
                    <a:pt x="2444" y="0"/>
                  </a:cubicBezTo>
                  <a:close/>
                </a:path>
              </a:pathLst>
            </a:custGeom>
            <a:solidFill>
              <a:srgbClr val="846B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7"/>
            <p:cNvSpPr/>
            <p:nvPr/>
          </p:nvSpPr>
          <p:spPr>
            <a:xfrm>
              <a:off x="5227765" y="2235570"/>
              <a:ext cx="461105" cy="1568326"/>
            </a:xfrm>
            <a:custGeom>
              <a:avLst/>
              <a:gdLst/>
              <a:ahLst/>
              <a:cxnLst/>
              <a:rect l="l" t="t" r="r" b="b"/>
              <a:pathLst>
                <a:path w="10854" h="36917" extrusionOk="0">
                  <a:moveTo>
                    <a:pt x="5710" y="0"/>
                  </a:moveTo>
                  <a:cubicBezTo>
                    <a:pt x="2770" y="0"/>
                    <a:pt x="0" y="19291"/>
                    <a:pt x="998" y="26325"/>
                  </a:cubicBezTo>
                  <a:cubicBezTo>
                    <a:pt x="1516" y="30023"/>
                    <a:pt x="2872" y="33738"/>
                    <a:pt x="5465" y="36432"/>
                  </a:cubicBezTo>
                  <a:cubicBezTo>
                    <a:pt x="5449" y="35779"/>
                    <a:pt x="5432" y="35127"/>
                    <a:pt x="5416" y="34491"/>
                  </a:cubicBezTo>
                  <a:cubicBezTo>
                    <a:pt x="5331" y="32734"/>
                    <a:pt x="5282" y="30977"/>
                    <a:pt x="5264" y="29337"/>
                  </a:cubicBezTo>
                  <a:lnTo>
                    <a:pt x="3341" y="23648"/>
                  </a:lnTo>
                  <a:lnTo>
                    <a:pt x="3758" y="23497"/>
                  </a:lnTo>
                  <a:lnTo>
                    <a:pt x="5248" y="27296"/>
                  </a:lnTo>
                  <a:cubicBezTo>
                    <a:pt x="5231" y="26442"/>
                    <a:pt x="5248" y="25622"/>
                    <a:pt x="5248" y="24886"/>
                  </a:cubicBezTo>
                  <a:cubicBezTo>
                    <a:pt x="5298" y="22276"/>
                    <a:pt x="5416" y="20535"/>
                    <a:pt x="5416" y="20535"/>
                  </a:cubicBezTo>
                  <a:lnTo>
                    <a:pt x="5784" y="20518"/>
                  </a:lnTo>
                  <a:cubicBezTo>
                    <a:pt x="5784" y="20518"/>
                    <a:pt x="5951" y="22258"/>
                    <a:pt x="6068" y="24886"/>
                  </a:cubicBezTo>
                  <a:cubicBezTo>
                    <a:pt x="6152" y="26977"/>
                    <a:pt x="6185" y="29639"/>
                    <a:pt x="6168" y="32416"/>
                  </a:cubicBezTo>
                  <a:lnTo>
                    <a:pt x="8394" y="28885"/>
                  </a:lnTo>
                  <a:lnTo>
                    <a:pt x="8745" y="29086"/>
                  </a:lnTo>
                  <a:lnTo>
                    <a:pt x="6302" y="33570"/>
                  </a:lnTo>
                  <a:lnTo>
                    <a:pt x="6152" y="33487"/>
                  </a:lnTo>
                  <a:lnTo>
                    <a:pt x="6152" y="34474"/>
                  </a:lnTo>
                  <a:cubicBezTo>
                    <a:pt x="6135" y="35295"/>
                    <a:pt x="6135" y="36114"/>
                    <a:pt x="6152" y="36917"/>
                  </a:cubicBezTo>
                  <a:cubicBezTo>
                    <a:pt x="8277" y="35797"/>
                    <a:pt x="9900" y="33436"/>
                    <a:pt x="10352" y="31060"/>
                  </a:cubicBezTo>
                  <a:cubicBezTo>
                    <a:pt x="10820" y="28651"/>
                    <a:pt x="10854" y="23630"/>
                    <a:pt x="10570" y="21171"/>
                  </a:cubicBezTo>
                  <a:cubicBezTo>
                    <a:pt x="8696" y="4371"/>
                    <a:pt x="8410" y="237"/>
                    <a:pt x="5766" y="3"/>
                  </a:cubicBezTo>
                  <a:cubicBezTo>
                    <a:pt x="5748" y="1"/>
                    <a:pt x="5729" y="0"/>
                    <a:pt x="57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7"/>
            <p:cNvSpPr/>
            <p:nvPr/>
          </p:nvSpPr>
          <p:spPr>
            <a:xfrm>
              <a:off x="5260180" y="2246361"/>
              <a:ext cx="290793" cy="961846"/>
            </a:xfrm>
            <a:custGeom>
              <a:avLst/>
              <a:gdLst/>
              <a:ahLst/>
              <a:cxnLst/>
              <a:rect l="l" t="t" r="r" b="b"/>
              <a:pathLst>
                <a:path w="6845" h="22641" extrusionOk="0">
                  <a:moveTo>
                    <a:pt x="4385" y="0"/>
                  </a:moveTo>
                  <a:cubicBezTo>
                    <a:pt x="2058" y="1857"/>
                    <a:pt x="1" y="14809"/>
                    <a:pt x="34" y="22640"/>
                  </a:cubicBezTo>
                  <a:cubicBezTo>
                    <a:pt x="2560" y="22490"/>
                    <a:pt x="5222" y="17754"/>
                    <a:pt x="6092" y="11596"/>
                  </a:cubicBezTo>
                  <a:cubicBezTo>
                    <a:pt x="6844" y="6393"/>
                    <a:pt x="6074" y="1824"/>
                    <a:pt x="4385" y="0"/>
                  </a:cubicBez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7"/>
            <p:cNvSpPr/>
            <p:nvPr/>
          </p:nvSpPr>
          <p:spPr>
            <a:xfrm>
              <a:off x="5681732" y="1978509"/>
              <a:ext cx="398146" cy="1406723"/>
            </a:xfrm>
            <a:custGeom>
              <a:avLst/>
              <a:gdLst/>
              <a:ahLst/>
              <a:cxnLst/>
              <a:rect l="l" t="t" r="r" b="b"/>
              <a:pathLst>
                <a:path w="9372" h="33113" extrusionOk="0">
                  <a:moveTo>
                    <a:pt x="6786" y="0"/>
                  </a:moveTo>
                  <a:cubicBezTo>
                    <a:pt x="4086" y="0"/>
                    <a:pt x="2943" y="7564"/>
                    <a:pt x="2376" y="12865"/>
                  </a:cubicBezTo>
                  <a:cubicBezTo>
                    <a:pt x="1724" y="18972"/>
                    <a:pt x="0" y="23842"/>
                    <a:pt x="1524" y="33113"/>
                  </a:cubicBezTo>
                  <a:lnTo>
                    <a:pt x="1524" y="33095"/>
                  </a:lnTo>
                  <a:cubicBezTo>
                    <a:pt x="4953" y="32961"/>
                    <a:pt x="8217" y="25649"/>
                    <a:pt x="8869" y="16362"/>
                  </a:cubicBezTo>
                  <a:cubicBezTo>
                    <a:pt x="9371" y="9200"/>
                    <a:pt x="8184" y="2959"/>
                    <a:pt x="6075" y="197"/>
                  </a:cubicBezTo>
                  <a:cubicBezTo>
                    <a:pt x="6299" y="73"/>
                    <a:pt x="6540" y="4"/>
                    <a:pt x="6801" y="4"/>
                  </a:cubicBezTo>
                  <a:cubicBezTo>
                    <a:pt x="6891" y="4"/>
                    <a:pt x="6984" y="12"/>
                    <a:pt x="7079" y="29"/>
                  </a:cubicBezTo>
                  <a:cubicBezTo>
                    <a:pt x="6979" y="10"/>
                    <a:pt x="6882" y="0"/>
                    <a:pt x="6786" y="0"/>
                  </a:cubicBez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7"/>
            <p:cNvSpPr/>
            <p:nvPr/>
          </p:nvSpPr>
          <p:spPr>
            <a:xfrm>
              <a:off x="5772729" y="3503204"/>
              <a:ext cx="624195" cy="797651"/>
            </a:xfrm>
            <a:custGeom>
              <a:avLst/>
              <a:gdLst/>
              <a:ahLst/>
              <a:cxnLst/>
              <a:rect l="l" t="t" r="r" b="b"/>
              <a:pathLst>
                <a:path w="14693" h="18776" extrusionOk="0">
                  <a:moveTo>
                    <a:pt x="14692" y="0"/>
                  </a:moveTo>
                  <a:lnTo>
                    <a:pt x="536" y="134"/>
                  </a:lnTo>
                  <a:lnTo>
                    <a:pt x="0" y="18356"/>
                  </a:lnTo>
                  <a:cubicBezTo>
                    <a:pt x="268" y="18490"/>
                    <a:pt x="536" y="18642"/>
                    <a:pt x="803" y="18775"/>
                  </a:cubicBezTo>
                  <a:lnTo>
                    <a:pt x="14391" y="18524"/>
                  </a:lnTo>
                  <a:lnTo>
                    <a:pt x="14475" y="14659"/>
                  </a:lnTo>
                  <a:lnTo>
                    <a:pt x="1469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7"/>
            <p:cNvSpPr/>
            <p:nvPr/>
          </p:nvSpPr>
          <p:spPr>
            <a:xfrm>
              <a:off x="6384815" y="4281611"/>
              <a:ext cx="722" cy="9304"/>
            </a:xfrm>
            <a:custGeom>
              <a:avLst/>
              <a:gdLst/>
              <a:ahLst/>
              <a:cxnLst/>
              <a:rect l="l" t="t" r="r" b="b"/>
              <a:pathLst>
                <a:path w="17" h="219" extrusionOk="0">
                  <a:moveTo>
                    <a:pt x="17" y="0"/>
                  </a:moveTo>
                  <a:lnTo>
                    <a:pt x="0" y="218"/>
                  </a:lnTo>
                  <a:lnTo>
                    <a:pt x="17" y="218"/>
                  </a:lnTo>
                  <a:lnTo>
                    <a:pt x="17" y="0"/>
                  </a:lnTo>
                  <a:close/>
                </a:path>
              </a:pathLst>
            </a:custGeom>
            <a:solidFill>
              <a:srgbClr val="7371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7"/>
            <p:cNvSpPr/>
            <p:nvPr/>
          </p:nvSpPr>
          <p:spPr>
            <a:xfrm>
              <a:off x="5808244" y="4290872"/>
              <a:ext cx="575893" cy="14232"/>
            </a:xfrm>
            <a:custGeom>
              <a:avLst/>
              <a:gdLst/>
              <a:ahLst/>
              <a:cxnLst/>
              <a:rect l="l" t="t" r="r" b="b"/>
              <a:pathLst>
                <a:path w="13556" h="335" extrusionOk="0">
                  <a:moveTo>
                    <a:pt x="13555" y="0"/>
                  </a:moveTo>
                  <a:lnTo>
                    <a:pt x="1" y="251"/>
                  </a:lnTo>
                  <a:cubicBezTo>
                    <a:pt x="52" y="284"/>
                    <a:pt x="101" y="317"/>
                    <a:pt x="152" y="335"/>
                  </a:cubicBezTo>
                  <a:lnTo>
                    <a:pt x="13555" y="0"/>
                  </a:lnTo>
                  <a:close/>
                </a:path>
              </a:pathLst>
            </a:custGeom>
            <a:solidFill>
              <a:srgbClr val="7371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7"/>
            <p:cNvSpPr/>
            <p:nvPr/>
          </p:nvSpPr>
          <p:spPr>
            <a:xfrm>
              <a:off x="5466346" y="3105101"/>
              <a:ext cx="936272" cy="1152380"/>
            </a:xfrm>
            <a:custGeom>
              <a:avLst/>
              <a:gdLst/>
              <a:ahLst/>
              <a:cxnLst/>
              <a:rect l="l" t="t" r="r" b="b"/>
              <a:pathLst>
                <a:path w="22039" h="27126" extrusionOk="0">
                  <a:moveTo>
                    <a:pt x="17085" y="2828"/>
                  </a:moveTo>
                  <a:lnTo>
                    <a:pt x="17085" y="4686"/>
                  </a:lnTo>
                  <a:lnTo>
                    <a:pt x="13254" y="4753"/>
                  </a:lnTo>
                  <a:lnTo>
                    <a:pt x="13254" y="2912"/>
                  </a:lnTo>
                  <a:lnTo>
                    <a:pt x="17085" y="2828"/>
                  </a:lnTo>
                  <a:close/>
                  <a:moveTo>
                    <a:pt x="5690" y="4970"/>
                  </a:moveTo>
                  <a:lnTo>
                    <a:pt x="9873" y="5104"/>
                  </a:lnTo>
                  <a:lnTo>
                    <a:pt x="9873" y="6828"/>
                  </a:lnTo>
                  <a:lnTo>
                    <a:pt x="5690" y="6743"/>
                  </a:lnTo>
                  <a:lnTo>
                    <a:pt x="5690" y="4970"/>
                  </a:lnTo>
                  <a:close/>
                  <a:moveTo>
                    <a:pt x="18876" y="5924"/>
                  </a:moveTo>
                  <a:lnTo>
                    <a:pt x="18809" y="7430"/>
                  </a:lnTo>
                  <a:lnTo>
                    <a:pt x="16483" y="7363"/>
                  </a:lnTo>
                  <a:lnTo>
                    <a:pt x="16400" y="5991"/>
                  </a:lnTo>
                  <a:lnTo>
                    <a:pt x="18876" y="5924"/>
                  </a:lnTo>
                  <a:close/>
                  <a:moveTo>
                    <a:pt x="5003" y="9438"/>
                  </a:moveTo>
                  <a:lnTo>
                    <a:pt x="4936" y="11496"/>
                  </a:lnTo>
                  <a:lnTo>
                    <a:pt x="1707" y="11429"/>
                  </a:lnTo>
                  <a:lnTo>
                    <a:pt x="1489" y="9505"/>
                  </a:lnTo>
                  <a:lnTo>
                    <a:pt x="5003" y="9438"/>
                  </a:lnTo>
                  <a:close/>
                  <a:moveTo>
                    <a:pt x="5070" y="18642"/>
                  </a:moveTo>
                  <a:lnTo>
                    <a:pt x="4936" y="20699"/>
                  </a:lnTo>
                  <a:lnTo>
                    <a:pt x="2259" y="20632"/>
                  </a:lnTo>
                  <a:lnTo>
                    <a:pt x="2326" y="18642"/>
                  </a:lnTo>
                  <a:close/>
                  <a:moveTo>
                    <a:pt x="652" y="0"/>
                  </a:moveTo>
                  <a:lnTo>
                    <a:pt x="1" y="22591"/>
                  </a:lnTo>
                  <a:cubicBezTo>
                    <a:pt x="101" y="22674"/>
                    <a:pt x="217" y="22758"/>
                    <a:pt x="318" y="22859"/>
                  </a:cubicBezTo>
                  <a:lnTo>
                    <a:pt x="4033" y="22959"/>
                  </a:lnTo>
                  <a:lnTo>
                    <a:pt x="3966" y="25235"/>
                  </a:lnTo>
                  <a:lnTo>
                    <a:pt x="3347" y="25235"/>
                  </a:lnTo>
                  <a:cubicBezTo>
                    <a:pt x="4284" y="25920"/>
                    <a:pt x="5238" y="26540"/>
                    <a:pt x="6208" y="27125"/>
                  </a:cubicBezTo>
                  <a:lnTo>
                    <a:pt x="6761" y="8602"/>
                  </a:lnTo>
                  <a:lnTo>
                    <a:pt x="21922" y="8468"/>
                  </a:lnTo>
                  <a:lnTo>
                    <a:pt x="22038" y="284"/>
                  </a:lnTo>
                  <a:lnTo>
                    <a:pt x="65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7"/>
            <p:cNvSpPr/>
            <p:nvPr/>
          </p:nvSpPr>
          <p:spPr>
            <a:xfrm>
              <a:off x="5479813" y="4076166"/>
              <a:ext cx="157865" cy="100981"/>
            </a:xfrm>
            <a:custGeom>
              <a:avLst/>
              <a:gdLst/>
              <a:ahLst/>
              <a:cxnLst/>
              <a:rect l="l" t="t" r="r" b="b"/>
              <a:pathLst>
                <a:path w="3716" h="2377" extrusionOk="0">
                  <a:moveTo>
                    <a:pt x="1" y="1"/>
                  </a:moveTo>
                  <a:cubicBezTo>
                    <a:pt x="989" y="853"/>
                    <a:pt x="1993" y="1657"/>
                    <a:pt x="3030" y="2377"/>
                  </a:cubicBezTo>
                  <a:lnTo>
                    <a:pt x="3649" y="2377"/>
                  </a:lnTo>
                  <a:lnTo>
                    <a:pt x="3716" y="101"/>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7"/>
            <p:cNvSpPr/>
            <p:nvPr/>
          </p:nvSpPr>
          <p:spPr>
            <a:xfrm>
              <a:off x="5562272" y="3897017"/>
              <a:ext cx="119503" cy="87471"/>
            </a:xfrm>
            <a:custGeom>
              <a:avLst/>
              <a:gdLst/>
              <a:ahLst/>
              <a:cxnLst/>
              <a:rect l="l" t="t" r="r" b="b"/>
              <a:pathLst>
                <a:path w="2813" h="2059" extrusionOk="0">
                  <a:moveTo>
                    <a:pt x="68" y="1"/>
                  </a:moveTo>
                  <a:lnTo>
                    <a:pt x="1" y="1991"/>
                  </a:lnTo>
                  <a:lnTo>
                    <a:pt x="2678" y="2058"/>
                  </a:lnTo>
                  <a:lnTo>
                    <a:pt x="28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7"/>
            <p:cNvSpPr/>
            <p:nvPr/>
          </p:nvSpPr>
          <p:spPr>
            <a:xfrm>
              <a:off x="5529603" y="3506051"/>
              <a:ext cx="149326" cy="87429"/>
            </a:xfrm>
            <a:custGeom>
              <a:avLst/>
              <a:gdLst/>
              <a:ahLst/>
              <a:cxnLst/>
              <a:rect l="l" t="t" r="r" b="b"/>
              <a:pathLst>
                <a:path w="3515" h="2058" extrusionOk="0">
                  <a:moveTo>
                    <a:pt x="3514" y="0"/>
                  </a:moveTo>
                  <a:lnTo>
                    <a:pt x="0" y="67"/>
                  </a:lnTo>
                  <a:lnTo>
                    <a:pt x="218" y="1991"/>
                  </a:lnTo>
                  <a:lnTo>
                    <a:pt x="3447" y="2058"/>
                  </a:lnTo>
                  <a:lnTo>
                    <a:pt x="35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37"/>
            <p:cNvSpPr/>
            <p:nvPr/>
          </p:nvSpPr>
          <p:spPr>
            <a:xfrm>
              <a:off x="5708071" y="3316197"/>
              <a:ext cx="177747" cy="78975"/>
            </a:xfrm>
            <a:custGeom>
              <a:avLst/>
              <a:gdLst/>
              <a:ahLst/>
              <a:cxnLst/>
              <a:rect l="l" t="t" r="r" b="b"/>
              <a:pathLst>
                <a:path w="4184" h="1859" extrusionOk="0">
                  <a:moveTo>
                    <a:pt x="0" y="1"/>
                  </a:moveTo>
                  <a:lnTo>
                    <a:pt x="0" y="1774"/>
                  </a:lnTo>
                  <a:lnTo>
                    <a:pt x="4183" y="1859"/>
                  </a:lnTo>
                  <a:lnTo>
                    <a:pt x="4183" y="135"/>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37"/>
            <p:cNvSpPr/>
            <p:nvPr/>
          </p:nvSpPr>
          <p:spPr>
            <a:xfrm>
              <a:off x="6029365" y="3225199"/>
              <a:ext cx="162793" cy="81821"/>
            </a:xfrm>
            <a:custGeom>
              <a:avLst/>
              <a:gdLst/>
              <a:ahLst/>
              <a:cxnLst/>
              <a:rect l="l" t="t" r="r" b="b"/>
              <a:pathLst>
                <a:path w="3832" h="1926" extrusionOk="0">
                  <a:moveTo>
                    <a:pt x="3832" y="1"/>
                  </a:moveTo>
                  <a:lnTo>
                    <a:pt x="1" y="85"/>
                  </a:lnTo>
                  <a:lnTo>
                    <a:pt x="1" y="1926"/>
                  </a:lnTo>
                  <a:lnTo>
                    <a:pt x="3832" y="1859"/>
                  </a:lnTo>
                  <a:lnTo>
                    <a:pt x="383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37"/>
            <p:cNvSpPr/>
            <p:nvPr/>
          </p:nvSpPr>
          <p:spPr>
            <a:xfrm>
              <a:off x="6163015" y="3356767"/>
              <a:ext cx="105272" cy="64021"/>
            </a:xfrm>
            <a:custGeom>
              <a:avLst/>
              <a:gdLst/>
              <a:ahLst/>
              <a:cxnLst/>
              <a:rect l="l" t="t" r="r" b="b"/>
              <a:pathLst>
                <a:path w="2478" h="1507" extrusionOk="0">
                  <a:moveTo>
                    <a:pt x="2477" y="0"/>
                  </a:moveTo>
                  <a:lnTo>
                    <a:pt x="1" y="67"/>
                  </a:lnTo>
                  <a:lnTo>
                    <a:pt x="84" y="1439"/>
                  </a:lnTo>
                  <a:lnTo>
                    <a:pt x="2410" y="1506"/>
                  </a:lnTo>
                  <a:lnTo>
                    <a:pt x="24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7"/>
            <p:cNvSpPr/>
            <p:nvPr/>
          </p:nvSpPr>
          <p:spPr>
            <a:xfrm>
              <a:off x="6396880" y="3464800"/>
              <a:ext cx="5735" cy="38447"/>
            </a:xfrm>
            <a:custGeom>
              <a:avLst/>
              <a:gdLst/>
              <a:ahLst/>
              <a:cxnLst/>
              <a:rect l="l" t="t" r="r" b="b"/>
              <a:pathLst>
                <a:path w="135" h="905" extrusionOk="0">
                  <a:moveTo>
                    <a:pt x="18" y="1"/>
                  </a:moveTo>
                  <a:lnTo>
                    <a:pt x="0" y="904"/>
                  </a:lnTo>
                  <a:lnTo>
                    <a:pt x="118" y="887"/>
                  </a:lnTo>
                  <a:lnTo>
                    <a:pt x="134" y="1"/>
                  </a:lnTo>
                  <a:close/>
                </a:path>
              </a:pathLst>
            </a:custGeom>
            <a:solidFill>
              <a:srgbClr val="5959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37"/>
            <p:cNvSpPr/>
            <p:nvPr/>
          </p:nvSpPr>
          <p:spPr>
            <a:xfrm>
              <a:off x="5730077" y="3464800"/>
              <a:ext cx="667570" cy="818255"/>
            </a:xfrm>
            <a:custGeom>
              <a:avLst/>
              <a:gdLst/>
              <a:ahLst/>
              <a:cxnLst/>
              <a:rect l="l" t="t" r="r" b="b"/>
              <a:pathLst>
                <a:path w="15714" h="19261" extrusionOk="0">
                  <a:moveTo>
                    <a:pt x="15714" y="1"/>
                  </a:moveTo>
                  <a:lnTo>
                    <a:pt x="553" y="135"/>
                  </a:lnTo>
                  <a:lnTo>
                    <a:pt x="0" y="18658"/>
                  </a:lnTo>
                  <a:lnTo>
                    <a:pt x="1004" y="19260"/>
                  </a:lnTo>
                  <a:lnTo>
                    <a:pt x="1540" y="1038"/>
                  </a:lnTo>
                  <a:lnTo>
                    <a:pt x="15696" y="904"/>
                  </a:lnTo>
                  <a:lnTo>
                    <a:pt x="157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37"/>
            <p:cNvSpPr/>
            <p:nvPr/>
          </p:nvSpPr>
          <p:spPr>
            <a:xfrm>
              <a:off x="6384093" y="4290872"/>
              <a:ext cx="765" cy="42"/>
            </a:xfrm>
            <a:custGeom>
              <a:avLst/>
              <a:gdLst/>
              <a:ahLst/>
              <a:cxnLst/>
              <a:rect l="l" t="t" r="r" b="b"/>
              <a:pathLst>
                <a:path w="18" h="1" extrusionOk="0">
                  <a:moveTo>
                    <a:pt x="17" y="0"/>
                  </a:moveTo>
                  <a:lnTo>
                    <a:pt x="17" y="0"/>
                  </a:lnTo>
                  <a:lnTo>
                    <a:pt x="0" y="0"/>
                  </a:lnTo>
                  <a:close/>
                </a:path>
              </a:pathLst>
            </a:custGeom>
            <a:solidFill>
              <a:srgbClr val="DCC9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37"/>
            <p:cNvSpPr/>
            <p:nvPr/>
          </p:nvSpPr>
          <p:spPr>
            <a:xfrm>
              <a:off x="6385495" y="3502440"/>
              <a:ext cx="17120" cy="779172"/>
            </a:xfrm>
            <a:custGeom>
              <a:avLst/>
              <a:gdLst/>
              <a:ahLst/>
              <a:cxnLst/>
              <a:rect l="l" t="t" r="r" b="b"/>
              <a:pathLst>
                <a:path w="403" h="18341" extrusionOk="0">
                  <a:moveTo>
                    <a:pt x="386" y="1"/>
                  </a:moveTo>
                  <a:lnTo>
                    <a:pt x="51" y="14677"/>
                  </a:lnTo>
                  <a:lnTo>
                    <a:pt x="1" y="18341"/>
                  </a:lnTo>
                  <a:lnTo>
                    <a:pt x="402" y="1"/>
                  </a:lnTo>
                  <a:close/>
                </a:path>
              </a:pathLst>
            </a:custGeom>
            <a:solidFill>
              <a:srgbClr val="DCC9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37"/>
            <p:cNvSpPr/>
            <p:nvPr/>
          </p:nvSpPr>
          <p:spPr>
            <a:xfrm>
              <a:off x="5806842" y="4125955"/>
              <a:ext cx="580863" cy="175580"/>
            </a:xfrm>
            <a:custGeom>
              <a:avLst/>
              <a:gdLst/>
              <a:ahLst/>
              <a:cxnLst/>
              <a:rect l="l" t="t" r="r" b="b"/>
              <a:pathLst>
                <a:path w="13673" h="4133" extrusionOk="0">
                  <a:moveTo>
                    <a:pt x="13672" y="0"/>
                  </a:moveTo>
                  <a:lnTo>
                    <a:pt x="13588" y="3865"/>
                  </a:lnTo>
                  <a:lnTo>
                    <a:pt x="0" y="4116"/>
                  </a:lnTo>
                  <a:cubicBezTo>
                    <a:pt x="0" y="4133"/>
                    <a:pt x="18" y="4133"/>
                    <a:pt x="34" y="4133"/>
                  </a:cubicBezTo>
                  <a:lnTo>
                    <a:pt x="13588" y="3882"/>
                  </a:lnTo>
                  <a:lnTo>
                    <a:pt x="13605" y="3882"/>
                  </a:lnTo>
                  <a:lnTo>
                    <a:pt x="13622" y="3664"/>
                  </a:lnTo>
                  <a:lnTo>
                    <a:pt x="13672" y="0"/>
                  </a:lnTo>
                  <a:close/>
                </a:path>
              </a:pathLst>
            </a:custGeom>
            <a:solidFill>
              <a:srgbClr val="DCC9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37"/>
            <p:cNvSpPr/>
            <p:nvPr/>
          </p:nvSpPr>
          <p:spPr>
            <a:xfrm>
              <a:off x="6387661" y="3502440"/>
              <a:ext cx="14274" cy="623516"/>
            </a:xfrm>
            <a:custGeom>
              <a:avLst/>
              <a:gdLst/>
              <a:ahLst/>
              <a:cxnLst/>
              <a:rect l="l" t="t" r="r" b="b"/>
              <a:pathLst>
                <a:path w="336" h="14677" extrusionOk="0">
                  <a:moveTo>
                    <a:pt x="335" y="1"/>
                  </a:moveTo>
                  <a:lnTo>
                    <a:pt x="217" y="18"/>
                  </a:lnTo>
                  <a:lnTo>
                    <a:pt x="0" y="14677"/>
                  </a:lnTo>
                  <a:lnTo>
                    <a:pt x="335" y="1"/>
                  </a:lnTo>
                  <a:close/>
                </a:path>
              </a:pathLst>
            </a:custGeom>
            <a:solidFill>
              <a:srgbClr val="DCC9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37"/>
            <p:cNvSpPr/>
            <p:nvPr/>
          </p:nvSpPr>
          <p:spPr>
            <a:xfrm>
              <a:off x="5777700" y="3503204"/>
              <a:ext cx="623473" cy="642335"/>
            </a:xfrm>
            <a:custGeom>
              <a:avLst/>
              <a:gdLst/>
              <a:ahLst/>
              <a:cxnLst/>
              <a:rect l="l" t="t" r="r" b="b"/>
              <a:pathLst>
                <a:path w="14676" h="15120" extrusionOk="0">
                  <a:moveTo>
                    <a:pt x="14542" y="0"/>
                  </a:moveTo>
                  <a:lnTo>
                    <a:pt x="419" y="134"/>
                  </a:lnTo>
                  <a:lnTo>
                    <a:pt x="1" y="14291"/>
                  </a:lnTo>
                  <a:lnTo>
                    <a:pt x="101" y="14340"/>
                  </a:lnTo>
                  <a:cubicBezTo>
                    <a:pt x="1094" y="14869"/>
                    <a:pt x="2177" y="15119"/>
                    <a:pt x="3290" y="15119"/>
                  </a:cubicBezTo>
                  <a:cubicBezTo>
                    <a:pt x="6866" y="15119"/>
                    <a:pt x="10756" y="12537"/>
                    <a:pt x="13002" y="8300"/>
                  </a:cubicBezTo>
                  <a:cubicBezTo>
                    <a:pt x="13990" y="6426"/>
                    <a:pt x="14526" y="4468"/>
                    <a:pt x="14660" y="2611"/>
                  </a:cubicBezTo>
                  <a:lnTo>
                    <a:pt x="14676" y="1540"/>
                  </a:lnTo>
                  <a:cubicBezTo>
                    <a:pt x="14660" y="1004"/>
                    <a:pt x="14626" y="485"/>
                    <a:pt x="14542" y="0"/>
                  </a:cubicBez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7"/>
            <p:cNvSpPr/>
            <p:nvPr/>
          </p:nvSpPr>
          <p:spPr>
            <a:xfrm>
              <a:off x="5791931" y="3601297"/>
              <a:ext cx="608562" cy="53316"/>
            </a:xfrm>
            <a:custGeom>
              <a:avLst/>
              <a:gdLst/>
              <a:ahLst/>
              <a:cxnLst/>
              <a:rect l="l" t="t" r="r" b="b"/>
              <a:pathLst>
                <a:path w="14325" h="1255" extrusionOk="0">
                  <a:moveTo>
                    <a:pt x="17" y="1"/>
                  </a:moveTo>
                  <a:lnTo>
                    <a:pt x="1" y="536"/>
                  </a:lnTo>
                  <a:lnTo>
                    <a:pt x="14291" y="1255"/>
                  </a:lnTo>
                  <a:lnTo>
                    <a:pt x="14325" y="351"/>
                  </a:lnTo>
                  <a:lnTo>
                    <a:pt x="1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7"/>
            <p:cNvSpPr/>
            <p:nvPr/>
          </p:nvSpPr>
          <p:spPr>
            <a:xfrm>
              <a:off x="5786918" y="3762645"/>
              <a:ext cx="610006" cy="27061"/>
            </a:xfrm>
            <a:custGeom>
              <a:avLst/>
              <a:gdLst/>
              <a:ahLst/>
              <a:cxnLst/>
              <a:rect l="l" t="t" r="r" b="b"/>
              <a:pathLst>
                <a:path w="14359" h="637" extrusionOk="0">
                  <a:moveTo>
                    <a:pt x="34" y="0"/>
                  </a:moveTo>
                  <a:lnTo>
                    <a:pt x="1" y="636"/>
                  </a:lnTo>
                  <a:lnTo>
                    <a:pt x="14342" y="353"/>
                  </a:lnTo>
                  <a:lnTo>
                    <a:pt x="14358" y="67"/>
                  </a:lnTo>
                  <a:lnTo>
                    <a:pt x="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7"/>
            <p:cNvSpPr/>
            <p:nvPr/>
          </p:nvSpPr>
          <p:spPr>
            <a:xfrm>
              <a:off x="5774131" y="4201956"/>
              <a:ext cx="612853" cy="27061"/>
            </a:xfrm>
            <a:custGeom>
              <a:avLst/>
              <a:gdLst/>
              <a:ahLst/>
              <a:cxnLst/>
              <a:rect l="l" t="t" r="r" b="b"/>
              <a:pathLst>
                <a:path w="14426" h="637" extrusionOk="0">
                  <a:moveTo>
                    <a:pt x="18" y="1"/>
                  </a:moveTo>
                  <a:lnTo>
                    <a:pt x="1" y="637"/>
                  </a:lnTo>
                  <a:lnTo>
                    <a:pt x="1" y="637"/>
                  </a:lnTo>
                  <a:lnTo>
                    <a:pt x="14409" y="587"/>
                  </a:lnTo>
                  <a:lnTo>
                    <a:pt x="14425" y="302"/>
                  </a:lnTo>
                  <a:lnTo>
                    <a:pt x="1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7"/>
            <p:cNvSpPr/>
            <p:nvPr/>
          </p:nvSpPr>
          <p:spPr>
            <a:xfrm>
              <a:off x="5782670" y="3888478"/>
              <a:ext cx="611408" cy="47665"/>
            </a:xfrm>
            <a:custGeom>
              <a:avLst/>
              <a:gdLst/>
              <a:ahLst/>
              <a:cxnLst/>
              <a:rect l="l" t="t" r="r" b="b"/>
              <a:pathLst>
                <a:path w="14392" h="1122" extrusionOk="0">
                  <a:moveTo>
                    <a:pt x="14391" y="1"/>
                  </a:moveTo>
                  <a:lnTo>
                    <a:pt x="18" y="586"/>
                  </a:lnTo>
                  <a:lnTo>
                    <a:pt x="0" y="1121"/>
                  </a:lnTo>
                  <a:lnTo>
                    <a:pt x="14375" y="887"/>
                  </a:lnTo>
                  <a:lnTo>
                    <a:pt x="14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7"/>
            <p:cNvSpPr/>
            <p:nvPr/>
          </p:nvSpPr>
          <p:spPr>
            <a:xfrm>
              <a:off x="5778379" y="4057686"/>
              <a:ext cx="612173" cy="27061"/>
            </a:xfrm>
            <a:custGeom>
              <a:avLst/>
              <a:gdLst/>
              <a:ahLst/>
              <a:cxnLst/>
              <a:rect l="l" t="t" r="r" b="b"/>
              <a:pathLst>
                <a:path w="14410" h="637" extrusionOk="0">
                  <a:moveTo>
                    <a:pt x="18" y="1"/>
                  </a:moveTo>
                  <a:lnTo>
                    <a:pt x="1" y="636"/>
                  </a:lnTo>
                  <a:lnTo>
                    <a:pt x="14392" y="351"/>
                  </a:lnTo>
                  <a:lnTo>
                    <a:pt x="14409" y="68"/>
                  </a:lnTo>
                  <a:lnTo>
                    <a:pt x="1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7"/>
            <p:cNvSpPr/>
            <p:nvPr/>
          </p:nvSpPr>
          <p:spPr>
            <a:xfrm>
              <a:off x="5386734" y="2588982"/>
              <a:ext cx="1775089" cy="484895"/>
            </a:xfrm>
            <a:custGeom>
              <a:avLst/>
              <a:gdLst/>
              <a:ahLst/>
              <a:cxnLst/>
              <a:rect l="l" t="t" r="r" b="b"/>
              <a:pathLst>
                <a:path w="41784" h="11414" extrusionOk="0">
                  <a:moveTo>
                    <a:pt x="41784" y="1"/>
                  </a:moveTo>
                  <a:lnTo>
                    <a:pt x="8249" y="419"/>
                  </a:lnTo>
                  <a:lnTo>
                    <a:pt x="0" y="11413"/>
                  </a:lnTo>
                  <a:lnTo>
                    <a:pt x="25284" y="11413"/>
                  </a:lnTo>
                  <a:lnTo>
                    <a:pt x="417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37"/>
            <p:cNvSpPr/>
            <p:nvPr/>
          </p:nvSpPr>
          <p:spPr>
            <a:xfrm>
              <a:off x="5386734" y="2588982"/>
              <a:ext cx="1775089" cy="484895"/>
            </a:xfrm>
            <a:custGeom>
              <a:avLst/>
              <a:gdLst/>
              <a:ahLst/>
              <a:cxnLst/>
              <a:rect l="l" t="t" r="r" b="b"/>
              <a:pathLst>
                <a:path w="41784" h="11414" extrusionOk="0">
                  <a:moveTo>
                    <a:pt x="41784" y="1"/>
                  </a:moveTo>
                  <a:lnTo>
                    <a:pt x="21603" y="251"/>
                  </a:lnTo>
                  <a:cubicBezTo>
                    <a:pt x="20282" y="3431"/>
                    <a:pt x="14893" y="6878"/>
                    <a:pt x="7915" y="8685"/>
                  </a:cubicBezTo>
                  <a:cubicBezTo>
                    <a:pt x="5589" y="9287"/>
                    <a:pt x="3314" y="9656"/>
                    <a:pt x="1239" y="9773"/>
                  </a:cubicBezTo>
                  <a:lnTo>
                    <a:pt x="0" y="11413"/>
                  </a:lnTo>
                  <a:lnTo>
                    <a:pt x="25284" y="11413"/>
                  </a:lnTo>
                  <a:lnTo>
                    <a:pt x="41784" y="1"/>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37"/>
            <p:cNvSpPr/>
            <p:nvPr/>
          </p:nvSpPr>
          <p:spPr>
            <a:xfrm>
              <a:off x="5670347" y="2661499"/>
              <a:ext cx="882956" cy="42695"/>
            </a:xfrm>
            <a:custGeom>
              <a:avLst/>
              <a:gdLst/>
              <a:ahLst/>
              <a:cxnLst/>
              <a:rect l="l" t="t" r="r" b="b"/>
              <a:pathLst>
                <a:path w="20784" h="1005" extrusionOk="0">
                  <a:moveTo>
                    <a:pt x="603" y="1"/>
                  </a:moveTo>
                  <a:lnTo>
                    <a:pt x="0" y="804"/>
                  </a:lnTo>
                  <a:lnTo>
                    <a:pt x="20784" y="1005"/>
                  </a:lnTo>
                  <a:lnTo>
                    <a:pt x="20784" y="84"/>
                  </a:lnTo>
                  <a:lnTo>
                    <a:pt x="60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7"/>
            <p:cNvSpPr/>
            <p:nvPr/>
          </p:nvSpPr>
          <p:spPr>
            <a:xfrm>
              <a:off x="5567284" y="2816475"/>
              <a:ext cx="984617" cy="16356"/>
            </a:xfrm>
            <a:custGeom>
              <a:avLst/>
              <a:gdLst/>
              <a:ahLst/>
              <a:cxnLst/>
              <a:rect l="l" t="t" r="r" b="b"/>
              <a:pathLst>
                <a:path w="23177" h="385" extrusionOk="0">
                  <a:moveTo>
                    <a:pt x="302" y="1"/>
                  </a:moveTo>
                  <a:lnTo>
                    <a:pt x="1" y="385"/>
                  </a:lnTo>
                  <a:lnTo>
                    <a:pt x="23176" y="302"/>
                  </a:lnTo>
                  <a:lnTo>
                    <a:pt x="23176" y="17"/>
                  </a:lnTo>
                  <a:lnTo>
                    <a:pt x="30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7"/>
            <p:cNvSpPr/>
            <p:nvPr/>
          </p:nvSpPr>
          <p:spPr>
            <a:xfrm>
              <a:off x="5454239" y="2942266"/>
              <a:ext cx="1096218" cy="42015"/>
            </a:xfrm>
            <a:custGeom>
              <a:avLst/>
              <a:gdLst/>
              <a:ahLst/>
              <a:cxnLst/>
              <a:rect l="l" t="t" r="r" b="b"/>
              <a:pathLst>
                <a:path w="25804" h="989" extrusionOk="0">
                  <a:moveTo>
                    <a:pt x="25804" y="1"/>
                  </a:moveTo>
                  <a:lnTo>
                    <a:pt x="587" y="202"/>
                  </a:lnTo>
                  <a:lnTo>
                    <a:pt x="0" y="989"/>
                  </a:lnTo>
                  <a:lnTo>
                    <a:pt x="25788" y="904"/>
                  </a:lnTo>
                  <a:lnTo>
                    <a:pt x="2580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7"/>
            <p:cNvSpPr/>
            <p:nvPr/>
          </p:nvSpPr>
          <p:spPr>
            <a:xfrm>
              <a:off x="5489117" y="3115722"/>
              <a:ext cx="920596" cy="142954"/>
            </a:xfrm>
            <a:custGeom>
              <a:avLst/>
              <a:gdLst/>
              <a:ahLst/>
              <a:cxnLst/>
              <a:rect l="l" t="t" r="r" b="b"/>
              <a:pathLst>
                <a:path w="21670" h="3365" extrusionOk="0">
                  <a:moveTo>
                    <a:pt x="284" y="1"/>
                  </a:moveTo>
                  <a:lnTo>
                    <a:pt x="83" y="269"/>
                  </a:lnTo>
                  <a:lnTo>
                    <a:pt x="0" y="3365"/>
                  </a:lnTo>
                  <a:lnTo>
                    <a:pt x="21620" y="3365"/>
                  </a:lnTo>
                  <a:lnTo>
                    <a:pt x="21669" y="286"/>
                  </a:lnTo>
                  <a:lnTo>
                    <a:pt x="284" y="1"/>
                  </a:lnTo>
                  <a:close/>
                </a:path>
              </a:pathLst>
            </a:custGeom>
            <a:solidFill>
              <a:srgbClr val="A7A696">
                <a:alpha val="47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37"/>
            <p:cNvSpPr/>
            <p:nvPr/>
          </p:nvSpPr>
          <p:spPr>
            <a:xfrm>
              <a:off x="5366810" y="3061727"/>
              <a:ext cx="1050762" cy="73282"/>
            </a:xfrm>
            <a:custGeom>
              <a:avLst/>
              <a:gdLst/>
              <a:ahLst/>
              <a:cxnLst/>
              <a:rect l="l" t="t" r="r" b="b"/>
              <a:pathLst>
                <a:path w="24734" h="1725" extrusionOk="0">
                  <a:moveTo>
                    <a:pt x="24733" y="0"/>
                  </a:moveTo>
                  <a:lnTo>
                    <a:pt x="12601" y="84"/>
                  </a:lnTo>
                  <a:lnTo>
                    <a:pt x="135" y="167"/>
                  </a:lnTo>
                  <a:lnTo>
                    <a:pt x="1" y="1724"/>
                  </a:lnTo>
                  <a:lnTo>
                    <a:pt x="24649" y="1724"/>
                  </a:lnTo>
                  <a:lnTo>
                    <a:pt x="2473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7"/>
            <p:cNvSpPr/>
            <p:nvPr/>
          </p:nvSpPr>
          <p:spPr>
            <a:xfrm>
              <a:off x="6374109" y="2744638"/>
              <a:ext cx="2692923" cy="1563993"/>
            </a:xfrm>
            <a:custGeom>
              <a:avLst/>
              <a:gdLst/>
              <a:ahLst/>
              <a:cxnLst/>
              <a:rect l="l" t="t" r="r" b="b"/>
              <a:pathLst>
                <a:path w="63389" h="36815" extrusionOk="0">
                  <a:moveTo>
                    <a:pt x="59004" y="1"/>
                  </a:moveTo>
                  <a:lnTo>
                    <a:pt x="269" y="688"/>
                  </a:lnTo>
                  <a:lnTo>
                    <a:pt x="1" y="36815"/>
                  </a:lnTo>
                  <a:lnTo>
                    <a:pt x="50403" y="36614"/>
                  </a:lnTo>
                  <a:cubicBezTo>
                    <a:pt x="52027" y="35142"/>
                    <a:pt x="53582" y="33419"/>
                    <a:pt x="55039" y="31393"/>
                  </a:cubicBezTo>
                  <a:cubicBezTo>
                    <a:pt x="61581" y="22290"/>
                    <a:pt x="63388" y="11781"/>
                    <a:pt x="590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37"/>
            <p:cNvSpPr/>
            <p:nvPr/>
          </p:nvSpPr>
          <p:spPr>
            <a:xfrm>
              <a:off x="6248319" y="2100603"/>
              <a:ext cx="2653075" cy="705210"/>
            </a:xfrm>
            <a:custGeom>
              <a:avLst/>
              <a:gdLst/>
              <a:ahLst/>
              <a:cxnLst/>
              <a:rect l="l" t="t" r="r" b="b"/>
              <a:pathLst>
                <a:path w="62451" h="16600" extrusionOk="0">
                  <a:moveTo>
                    <a:pt x="53297" y="0"/>
                  </a:moveTo>
                  <a:lnTo>
                    <a:pt x="7446" y="151"/>
                  </a:lnTo>
                  <a:lnTo>
                    <a:pt x="1" y="16600"/>
                  </a:lnTo>
                  <a:lnTo>
                    <a:pt x="62451" y="16533"/>
                  </a:lnTo>
                  <a:cubicBezTo>
                    <a:pt x="60677" y="11279"/>
                    <a:pt x="57681" y="5757"/>
                    <a:pt x="532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7"/>
            <p:cNvSpPr/>
            <p:nvPr/>
          </p:nvSpPr>
          <p:spPr>
            <a:xfrm>
              <a:off x="5208988" y="366766"/>
              <a:ext cx="2698616" cy="1125404"/>
            </a:xfrm>
            <a:custGeom>
              <a:avLst/>
              <a:gdLst/>
              <a:ahLst/>
              <a:cxnLst/>
              <a:rect l="l" t="t" r="r" b="b"/>
              <a:pathLst>
                <a:path w="63523" h="26491" extrusionOk="0">
                  <a:moveTo>
                    <a:pt x="19862" y="1"/>
                  </a:moveTo>
                  <a:cubicBezTo>
                    <a:pt x="15995" y="1"/>
                    <a:pt x="12460" y="1057"/>
                    <a:pt x="9439" y="3464"/>
                  </a:cubicBezTo>
                  <a:cubicBezTo>
                    <a:pt x="9388" y="3515"/>
                    <a:pt x="9338" y="3548"/>
                    <a:pt x="9305" y="3582"/>
                  </a:cubicBezTo>
                  <a:cubicBezTo>
                    <a:pt x="1" y="11112"/>
                    <a:pt x="4519" y="18926"/>
                    <a:pt x="6393" y="25938"/>
                  </a:cubicBezTo>
                  <a:cubicBezTo>
                    <a:pt x="6656" y="25961"/>
                    <a:pt x="6920" y="25973"/>
                    <a:pt x="7184" y="25973"/>
                  </a:cubicBezTo>
                  <a:cubicBezTo>
                    <a:pt x="8216" y="25973"/>
                    <a:pt x="9249" y="25791"/>
                    <a:pt x="10209" y="25418"/>
                  </a:cubicBezTo>
                  <a:cubicBezTo>
                    <a:pt x="11931" y="24766"/>
                    <a:pt x="13337" y="23644"/>
                    <a:pt x="14191" y="22038"/>
                  </a:cubicBezTo>
                  <a:cubicBezTo>
                    <a:pt x="14291" y="22083"/>
                    <a:pt x="14405" y="22105"/>
                    <a:pt x="14531" y="22105"/>
                  </a:cubicBezTo>
                  <a:cubicBezTo>
                    <a:pt x="15977" y="22105"/>
                    <a:pt x="18939" y="19288"/>
                    <a:pt x="19662" y="18256"/>
                  </a:cubicBezTo>
                  <a:cubicBezTo>
                    <a:pt x="21804" y="24983"/>
                    <a:pt x="24180" y="26422"/>
                    <a:pt x="27243" y="26489"/>
                  </a:cubicBezTo>
                  <a:cubicBezTo>
                    <a:pt x="27304" y="26490"/>
                    <a:pt x="27364" y="26491"/>
                    <a:pt x="27424" y="26491"/>
                  </a:cubicBezTo>
                  <a:cubicBezTo>
                    <a:pt x="29554" y="26491"/>
                    <a:pt x="31647" y="25908"/>
                    <a:pt x="32966" y="24280"/>
                  </a:cubicBezTo>
                  <a:cubicBezTo>
                    <a:pt x="33646" y="25063"/>
                    <a:pt x="34488" y="25420"/>
                    <a:pt x="35273" y="25420"/>
                  </a:cubicBezTo>
                  <a:cubicBezTo>
                    <a:pt x="36285" y="25420"/>
                    <a:pt x="37202" y="24825"/>
                    <a:pt x="37551" y="23778"/>
                  </a:cubicBezTo>
                  <a:cubicBezTo>
                    <a:pt x="38999" y="24966"/>
                    <a:pt x="40674" y="25479"/>
                    <a:pt x="42431" y="25479"/>
                  </a:cubicBezTo>
                  <a:cubicBezTo>
                    <a:pt x="43496" y="25479"/>
                    <a:pt x="44591" y="25291"/>
                    <a:pt x="45684" y="24950"/>
                  </a:cubicBezTo>
                  <a:cubicBezTo>
                    <a:pt x="49381" y="23812"/>
                    <a:pt x="51273" y="21051"/>
                    <a:pt x="51775" y="18809"/>
                  </a:cubicBezTo>
                  <a:lnTo>
                    <a:pt x="51775" y="18809"/>
                  </a:lnTo>
                  <a:cubicBezTo>
                    <a:pt x="51657" y="19461"/>
                    <a:pt x="51541" y="21436"/>
                    <a:pt x="54167" y="22557"/>
                  </a:cubicBezTo>
                  <a:cubicBezTo>
                    <a:pt x="54537" y="22714"/>
                    <a:pt x="55015" y="22803"/>
                    <a:pt x="55518" y="22803"/>
                  </a:cubicBezTo>
                  <a:cubicBezTo>
                    <a:pt x="56521" y="22803"/>
                    <a:pt x="57626" y="22450"/>
                    <a:pt x="58183" y="21570"/>
                  </a:cubicBezTo>
                  <a:cubicBezTo>
                    <a:pt x="58368" y="23109"/>
                    <a:pt x="59406" y="24347"/>
                    <a:pt x="60644" y="24766"/>
                  </a:cubicBezTo>
                  <a:cubicBezTo>
                    <a:pt x="61564" y="25068"/>
                    <a:pt x="62534" y="25251"/>
                    <a:pt x="63522" y="25284"/>
                  </a:cubicBezTo>
                  <a:cubicBezTo>
                    <a:pt x="53415" y="15512"/>
                    <a:pt x="41316" y="6158"/>
                    <a:pt x="30322" y="2109"/>
                  </a:cubicBezTo>
                  <a:cubicBezTo>
                    <a:pt x="26671" y="763"/>
                    <a:pt x="23147" y="1"/>
                    <a:pt x="19862" y="1"/>
                  </a:cubicBezTo>
                  <a:close/>
                </a:path>
              </a:pathLst>
            </a:custGeom>
            <a:solidFill>
              <a:srgbClr val="1B3A4E">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7"/>
            <p:cNvSpPr/>
            <p:nvPr/>
          </p:nvSpPr>
          <p:spPr>
            <a:xfrm>
              <a:off x="5344082" y="364600"/>
              <a:ext cx="2104286" cy="1062955"/>
            </a:xfrm>
            <a:custGeom>
              <a:avLst/>
              <a:gdLst/>
              <a:ahLst/>
              <a:cxnLst/>
              <a:rect l="l" t="t" r="r" b="b"/>
              <a:pathLst>
                <a:path w="49533" h="25021" extrusionOk="0">
                  <a:moveTo>
                    <a:pt x="16692" y="0"/>
                  </a:moveTo>
                  <a:cubicBezTo>
                    <a:pt x="12821" y="0"/>
                    <a:pt x="9281" y="1058"/>
                    <a:pt x="6259" y="3465"/>
                  </a:cubicBezTo>
                  <a:cubicBezTo>
                    <a:pt x="5456" y="4101"/>
                    <a:pt x="4769" y="4737"/>
                    <a:pt x="4166" y="5389"/>
                  </a:cubicBezTo>
                  <a:cubicBezTo>
                    <a:pt x="101" y="9657"/>
                    <a:pt x="0" y="13990"/>
                    <a:pt x="954" y="18191"/>
                  </a:cubicBezTo>
                  <a:cubicBezTo>
                    <a:pt x="1288" y="18023"/>
                    <a:pt x="1623" y="17839"/>
                    <a:pt x="1941" y="17604"/>
                  </a:cubicBezTo>
                  <a:cubicBezTo>
                    <a:pt x="2024" y="18559"/>
                    <a:pt x="2727" y="19378"/>
                    <a:pt x="3597" y="19746"/>
                  </a:cubicBezTo>
                  <a:cubicBezTo>
                    <a:pt x="4009" y="19924"/>
                    <a:pt x="4459" y="20004"/>
                    <a:pt x="4915" y="20004"/>
                  </a:cubicBezTo>
                  <a:cubicBezTo>
                    <a:pt x="5404" y="20004"/>
                    <a:pt x="5899" y="19911"/>
                    <a:pt x="6359" y="19746"/>
                  </a:cubicBezTo>
                  <a:cubicBezTo>
                    <a:pt x="6911" y="19563"/>
                    <a:pt x="7212" y="19228"/>
                    <a:pt x="7397" y="18675"/>
                  </a:cubicBezTo>
                  <a:cubicBezTo>
                    <a:pt x="7564" y="20616"/>
                    <a:pt x="8769" y="22374"/>
                    <a:pt x="10391" y="23445"/>
                  </a:cubicBezTo>
                  <a:cubicBezTo>
                    <a:pt x="12015" y="24532"/>
                    <a:pt x="13972" y="24985"/>
                    <a:pt x="15913" y="25018"/>
                  </a:cubicBezTo>
                  <a:cubicBezTo>
                    <a:pt x="15988" y="25019"/>
                    <a:pt x="16062" y="25020"/>
                    <a:pt x="16136" y="25020"/>
                  </a:cubicBezTo>
                  <a:cubicBezTo>
                    <a:pt x="19687" y="25020"/>
                    <a:pt x="23076" y="23446"/>
                    <a:pt x="24715" y="20282"/>
                  </a:cubicBezTo>
                  <a:cubicBezTo>
                    <a:pt x="25865" y="20942"/>
                    <a:pt x="27160" y="21245"/>
                    <a:pt x="28469" y="21245"/>
                  </a:cubicBezTo>
                  <a:cubicBezTo>
                    <a:pt x="30781" y="21245"/>
                    <a:pt x="33141" y="20301"/>
                    <a:pt x="34840" y="18709"/>
                  </a:cubicBezTo>
                  <a:cubicBezTo>
                    <a:pt x="35726" y="17872"/>
                    <a:pt x="36446" y="16902"/>
                    <a:pt x="37015" y="15831"/>
                  </a:cubicBezTo>
                  <a:cubicBezTo>
                    <a:pt x="37216" y="15965"/>
                    <a:pt x="37400" y="16082"/>
                    <a:pt x="37600" y="16183"/>
                  </a:cubicBezTo>
                  <a:cubicBezTo>
                    <a:pt x="39200" y="17043"/>
                    <a:pt x="41114" y="17410"/>
                    <a:pt x="42990" y="17410"/>
                  </a:cubicBezTo>
                  <a:cubicBezTo>
                    <a:pt x="45530" y="17410"/>
                    <a:pt x="48001" y="16736"/>
                    <a:pt x="49532" y="15697"/>
                  </a:cubicBezTo>
                  <a:cubicBezTo>
                    <a:pt x="45967" y="12836"/>
                    <a:pt x="42319" y="10192"/>
                    <a:pt x="38671" y="7916"/>
                  </a:cubicBezTo>
                  <a:cubicBezTo>
                    <a:pt x="37835" y="7397"/>
                    <a:pt x="37015" y="6895"/>
                    <a:pt x="36179" y="6426"/>
                  </a:cubicBezTo>
                  <a:cubicBezTo>
                    <a:pt x="35659" y="6125"/>
                    <a:pt x="35157" y="5841"/>
                    <a:pt x="34639" y="5556"/>
                  </a:cubicBezTo>
                  <a:cubicBezTo>
                    <a:pt x="28346" y="2131"/>
                    <a:pt x="22186" y="0"/>
                    <a:pt x="16692" y="0"/>
                  </a:cubicBezTo>
                  <a:close/>
                </a:path>
              </a:pathLst>
            </a:custGeom>
            <a:solidFill>
              <a:srgbClr val="AAE4E9">
                <a:alpha val="67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7"/>
            <p:cNvSpPr/>
            <p:nvPr/>
          </p:nvSpPr>
          <p:spPr>
            <a:xfrm>
              <a:off x="5378196" y="649699"/>
              <a:ext cx="2086486" cy="789325"/>
            </a:xfrm>
            <a:custGeom>
              <a:avLst/>
              <a:gdLst/>
              <a:ahLst/>
              <a:cxnLst/>
              <a:rect l="l" t="t" r="r" b="b"/>
              <a:pathLst>
                <a:path w="49114" h="18580" extrusionOk="0">
                  <a:moveTo>
                    <a:pt x="22992" y="7680"/>
                  </a:moveTo>
                  <a:cubicBezTo>
                    <a:pt x="22998" y="7680"/>
                    <a:pt x="23003" y="7680"/>
                    <a:pt x="23009" y="7681"/>
                  </a:cubicBezTo>
                  <a:cubicBezTo>
                    <a:pt x="23477" y="7731"/>
                    <a:pt x="23528" y="10476"/>
                    <a:pt x="25971" y="10659"/>
                  </a:cubicBezTo>
                  <a:cubicBezTo>
                    <a:pt x="26117" y="10671"/>
                    <a:pt x="26253" y="10677"/>
                    <a:pt x="26379" y="10677"/>
                  </a:cubicBezTo>
                  <a:cubicBezTo>
                    <a:pt x="28365" y="10677"/>
                    <a:pt x="28004" y="9276"/>
                    <a:pt x="28397" y="9104"/>
                  </a:cubicBezTo>
                  <a:cubicBezTo>
                    <a:pt x="28409" y="9098"/>
                    <a:pt x="28425" y="9095"/>
                    <a:pt x="28443" y="9095"/>
                  </a:cubicBezTo>
                  <a:cubicBezTo>
                    <a:pt x="28888" y="9095"/>
                    <a:pt x="31074" y="10644"/>
                    <a:pt x="34017" y="10644"/>
                  </a:cubicBezTo>
                  <a:cubicBezTo>
                    <a:pt x="34264" y="10644"/>
                    <a:pt x="34516" y="10633"/>
                    <a:pt x="34773" y="10610"/>
                  </a:cubicBezTo>
                  <a:lnTo>
                    <a:pt x="34773" y="10610"/>
                  </a:lnTo>
                  <a:cubicBezTo>
                    <a:pt x="32945" y="13115"/>
                    <a:pt x="30845" y="13851"/>
                    <a:pt x="28949" y="13851"/>
                  </a:cubicBezTo>
                  <a:cubicBezTo>
                    <a:pt x="26254" y="13851"/>
                    <a:pt x="23972" y="12365"/>
                    <a:pt x="23467" y="12365"/>
                  </a:cubicBezTo>
                  <a:cubicBezTo>
                    <a:pt x="23459" y="12365"/>
                    <a:pt x="23451" y="12365"/>
                    <a:pt x="23444" y="12366"/>
                  </a:cubicBezTo>
                  <a:cubicBezTo>
                    <a:pt x="22742" y="12458"/>
                    <a:pt x="20971" y="17971"/>
                    <a:pt x="15366" y="17971"/>
                  </a:cubicBezTo>
                  <a:cubicBezTo>
                    <a:pt x="14821" y="17971"/>
                    <a:pt x="14241" y="17919"/>
                    <a:pt x="13622" y="17805"/>
                  </a:cubicBezTo>
                  <a:cubicBezTo>
                    <a:pt x="8836" y="16935"/>
                    <a:pt x="7614" y="13069"/>
                    <a:pt x="7363" y="11948"/>
                  </a:cubicBezTo>
                  <a:cubicBezTo>
                    <a:pt x="8300" y="11931"/>
                    <a:pt x="13839" y="11714"/>
                    <a:pt x="14994" y="8015"/>
                  </a:cubicBezTo>
                  <a:cubicBezTo>
                    <a:pt x="15144" y="8066"/>
                    <a:pt x="15311" y="8116"/>
                    <a:pt x="15463" y="8167"/>
                  </a:cubicBezTo>
                  <a:cubicBezTo>
                    <a:pt x="16889" y="8584"/>
                    <a:pt x="18064" y="8736"/>
                    <a:pt x="19027" y="8736"/>
                  </a:cubicBezTo>
                  <a:cubicBezTo>
                    <a:pt x="21572" y="8736"/>
                    <a:pt x="22645" y="7680"/>
                    <a:pt x="22992" y="7680"/>
                  </a:cubicBezTo>
                  <a:close/>
                  <a:moveTo>
                    <a:pt x="9271" y="1"/>
                  </a:moveTo>
                  <a:cubicBezTo>
                    <a:pt x="9271" y="1"/>
                    <a:pt x="10007" y="5188"/>
                    <a:pt x="13823" y="7446"/>
                  </a:cubicBezTo>
                  <a:cubicBezTo>
                    <a:pt x="13513" y="8342"/>
                    <a:pt x="12159" y="11185"/>
                    <a:pt x="7248" y="11185"/>
                  </a:cubicBezTo>
                  <a:cubicBezTo>
                    <a:pt x="7111" y="11185"/>
                    <a:pt x="6971" y="11183"/>
                    <a:pt x="6828" y="11179"/>
                  </a:cubicBezTo>
                  <a:cubicBezTo>
                    <a:pt x="6828" y="11179"/>
                    <a:pt x="6087" y="12903"/>
                    <a:pt x="4292" y="12903"/>
                  </a:cubicBezTo>
                  <a:cubicBezTo>
                    <a:pt x="4033" y="12903"/>
                    <a:pt x="3752" y="12867"/>
                    <a:pt x="3448" y="12785"/>
                  </a:cubicBezTo>
                  <a:cubicBezTo>
                    <a:pt x="1021" y="12132"/>
                    <a:pt x="1456" y="10258"/>
                    <a:pt x="1456" y="10258"/>
                  </a:cubicBezTo>
                  <a:lnTo>
                    <a:pt x="1456" y="10258"/>
                  </a:lnTo>
                  <a:cubicBezTo>
                    <a:pt x="1456" y="10258"/>
                    <a:pt x="887" y="10525"/>
                    <a:pt x="1" y="10777"/>
                  </a:cubicBezTo>
                  <a:cubicBezTo>
                    <a:pt x="68" y="11112"/>
                    <a:pt x="134" y="11429"/>
                    <a:pt x="217" y="11748"/>
                  </a:cubicBezTo>
                  <a:cubicBezTo>
                    <a:pt x="719" y="11529"/>
                    <a:pt x="1021" y="11346"/>
                    <a:pt x="1021" y="11346"/>
                  </a:cubicBezTo>
                  <a:lnTo>
                    <a:pt x="1021" y="11346"/>
                  </a:lnTo>
                  <a:cubicBezTo>
                    <a:pt x="1021" y="11346"/>
                    <a:pt x="971" y="13756"/>
                    <a:pt x="3765" y="13872"/>
                  </a:cubicBezTo>
                  <a:cubicBezTo>
                    <a:pt x="3829" y="13874"/>
                    <a:pt x="3892" y="13875"/>
                    <a:pt x="3954" y="13875"/>
                  </a:cubicBezTo>
                  <a:cubicBezTo>
                    <a:pt x="5331" y="13875"/>
                    <a:pt x="6163" y="13348"/>
                    <a:pt x="6643" y="12852"/>
                  </a:cubicBezTo>
                  <a:cubicBezTo>
                    <a:pt x="6962" y="14106"/>
                    <a:pt x="8267" y="17337"/>
                    <a:pt x="13388" y="18357"/>
                  </a:cubicBezTo>
                  <a:cubicBezTo>
                    <a:pt x="14168" y="18511"/>
                    <a:pt x="14905" y="18580"/>
                    <a:pt x="15599" y="18580"/>
                  </a:cubicBezTo>
                  <a:cubicBezTo>
                    <a:pt x="21216" y="18580"/>
                    <a:pt x="24013" y="14073"/>
                    <a:pt x="24013" y="14073"/>
                  </a:cubicBezTo>
                  <a:cubicBezTo>
                    <a:pt x="25434" y="14544"/>
                    <a:pt x="26705" y="14737"/>
                    <a:pt x="27835" y="14737"/>
                  </a:cubicBezTo>
                  <a:cubicBezTo>
                    <a:pt x="33092" y="14737"/>
                    <a:pt x="35291" y="10543"/>
                    <a:pt x="35291" y="10543"/>
                  </a:cubicBezTo>
                  <a:lnTo>
                    <a:pt x="35275" y="10543"/>
                  </a:lnTo>
                  <a:cubicBezTo>
                    <a:pt x="35693" y="10476"/>
                    <a:pt x="36112" y="10391"/>
                    <a:pt x="36547" y="10258"/>
                  </a:cubicBezTo>
                  <a:cubicBezTo>
                    <a:pt x="36547" y="10258"/>
                    <a:pt x="38380" y="11211"/>
                    <a:pt x="41735" y="11211"/>
                  </a:cubicBezTo>
                  <a:cubicBezTo>
                    <a:pt x="42281" y="11211"/>
                    <a:pt x="42866" y="11186"/>
                    <a:pt x="43491" y="11128"/>
                  </a:cubicBezTo>
                  <a:cubicBezTo>
                    <a:pt x="47540" y="10743"/>
                    <a:pt x="48896" y="9505"/>
                    <a:pt x="49113" y="9271"/>
                  </a:cubicBezTo>
                  <a:cubicBezTo>
                    <a:pt x="48879" y="9070"/>
                    <a:pt x="48645" y="8885"/>
                    <a:pt x="48394" y="8685"/>
                  </a:cubicBezTo>
                  <a:cubicBezTo>
                    <a:pt x="47540" y="9405"/>
                    <a:pt x="46119" y="10275"/>
                    <a:pt x="43542" y="10543"/>
                  </a:cubicBezTo>
                  <a:cubicBezTo>
                    <a:pt x="43167" y="10581"/>
                    <a:pt x="42814" y="10598"/>
                    <a:pt x="42482" y="10598"/>
                  </a:cubicBezTo>
                  <a:cubicBezTo>
                    <a:pt x="40201" y="10598"/>
                    <a:pt x="38905" y="9787"/>
                    <a:pt x="38437" y="9421"/>
                  </a:cubicBezTo>
                  <a:cubicBezTo>
                    <a:pt x="41416" y="7665"/>
                    <a:pt x="41851" y="4869"/>
                    <a:pt x="41902" y="3832"/>
                  </a:cubicBezTo>
                  <a:cubicBezTo>
                    <a:pt x="41884" y="3816"/>
                    <a:pt x="41851" y="3798"/>
                    <a:pt x="41835" y="3782"/>
                  </a:cubicBezTo>
                  <a:cubicBezTo>
                    <a:pt x="41583" y="4836"/>
                    <a:pt x="40496" y="7948"/>
                    <a:pt x="36295" y="8970"/>
                  </a:cubicBezTo>
                  <a:cubicBezTo>
                    <a:pt x="35421" y="9185"/>
                    <a:pt x="34616" y="9274"/>
                    <a:pt x="33881" y="9274"/>
                  </a:cubicBezTo>
                  <a:cubicBezTo>
                    <a:pt x="30384" y="9274"/>
                    <a:pt x="28452" y="7262"/>
                    <a:pt x="28029" y="7262"/>
                  </a:cubicBezTo>
                  <a:cubicBezTo>
                    <a:pt x="28023" y="7262"/>
                    <a:pt x="28018" y="7262"/>
                    <a:pt x="28013" y="7263"/>
                  </a:cubicBezTo>
                  <a:cubicBezTo>
                    <a:pt x="27574" y="7309"/>
                    <a:pt x="27781" y="8587"/>
                    <a:pt x="26178" y="8587"/>
                  </a:cubicBezTo>
                  <a:cubicBezTo>
                    <a:pt x="26067" y="8587"/>
                    <a:pt x="25948" y="8581"/>
                    <a:pt x="25820" y="8568"/>
                  </a:cubicBezTo>
                  <a:cubicBezTo>
                    <a:pt x="23845" y="8367"/>
                    <a:pt x="24164" y="6677"/>
                    <a:pt x="23578" y="6509"/>
                  </a:cubicBezTo>
                  <a:cubicBezTo>
                    <a:pt x="23552" y="6502"/>
                    <a:pt x="23522" y="6498"/>
                    <a:pt x="23489" y="6498"/>
                  </a:cubicBezTo>
                  <a:cubicBezTo>
                    <a:pt x="23005" y="6498"/>
                    <a:pt x="21720" y="7230"/>
                    <a:pt x="19610" y="7230"/>
                  </a:cubicBezTo>
                  <a:cubicBezTo>
                    <a:pt x="18573" y="7230"/>
                    <a:pt x="17336" y="7054"/>
                    <a:pt x="15898" y="6527"/>
                  </a:cubicBezTo>
                  <a:cubicBezTo>
                    <a:pt x="11329" y="4853"/>
                    <a:pt x="9974" y="1"/>
                    <a:pt x="99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7"/>
            <p:cNvSpPr/>
            <p:nvPr/>
          </p:nvSpPr>
          <p:spPr>
            <a:xfrm>
              <a:off x="6352783" y="4253148"/>
              <a:ext cx="2211639" cy="57649"/>
            </a:xfrm>
            <a:custGeom>
              <a:avLst/>
              <a:gdLst/>
              <a:ahLst/>
              <a:cxnLst/>
              <a:rect l="l" t="t" r="r" b="b"/>
              <a:pathLst>
                <a:path w="52060" h="1357" extrusionOk="0">
                  <a:moveTo>
                    <a:pt x="52060" y="1"/>
                  </a:moveTo>
                  <a:lnTo>
                    <a:pt x="35728" y="18"/>
                  </a:lnTo>
                  <a:lnTo>
                    <a:pt x="52" y="85"/>
                  </a:lnTo>
                  <a:lnTo>
                    <a:pt x="1" y="1357"/>
                  </a:lnTo>
                  <a:lnTo>
                    <a:pt x="50621" y="1357"/>
                  </a:lnTo>
                  <a:cubicBezTo>
                    <a:pt x="51106" y="922"/>
                    <a:pt x="51591" y="469"/>
                    <a:pt x="52060" y="1"/>
                  </a:cubicBezTo>
                  <a:close/>
                </a:path>
              </a:pathLst>
            </a:custGeom>
            <a:solidFill>
              <a:srgbClr val="F1E7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7"/>
            <p:cNvSpPr/>
            <p:nvPr/>
          </p:nvSpPr>
          <p:spPr>
            <a:xfrm>
              <a:off x="6248319" y="2405585"/>
              <a:ext cx="2653075" cy="400228"/>
            </a:xfrm>
            <a:custGeom>
              <a:avLst/>
              <a:gdLst/>
              <a:ahLst/>
              <a:cxnLst/>
              <a:rect l="l" t="t" r="r" b="b"/>
              <a:pathLst>
                <a:path w="62451" h="9421" extrusionOk="0">
                  <a:moveTo>
                    <a:pt x="58133" y="1"/>
                  </a:moveTo>
                  <a:cubicBezTo>
                    <a:pt x="47037" y="4390"/>
                    <a:pt x="29942" y="7097"/>
                    <a:pt x="14853" y="7097"/>
                  </a:cubicBezTo>
                  <a:cubicBezTo>
                    <a:pt x="10099" y="7097"/>
                    <a:pt x="5545" y="6828"/>
                    <a:pt x="1440" y="6259"/>
                  </a:cubicBezTo>
                  <a:lnTo>
                    <a:pt x="1" y="9421"/>
                  </a:lnTo>
                  <a:lnTo>
                    <a:pt x="1" y="9421"/>
                  </a:lnTo>
                  <a:lnTo>
                    <a:pt x="62451" y="9354"/>
                  </a:lnTo>
                  <a:cubicBezTo>
                    <a:pt x="61429" y="6326"/>
                    <a:pt x="59990" y="3196"/>
                    <a:pt x="58133" y="1"/>
                  </a:cubicBezTo>
                  <a:close/>
                </a:path>
              </a:pathLst>
            </a:custGeom>
            <a:solidFill>
              <a:srgbClr val="A7A696">
                <a:alpha val="47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7"/>
            <p:cNvSpPr/>
            <p:nvPr/>
          </p:nvSpPr>
          <p:spPr>
            <a:xfrm>
              <a:off x="6516298" y="2190156"/>
              <a:ext cx="2092900" cy="44139"/>
            </a:xfrm>
            <a:custGeom>
              <a:avLst/>
              <a:gdLst/>
              <a:ahLst/>
              <a:cxnLst/>
              <a:rect l="l" t="t" r="r" b="b"/>
              <a:pathLst>
                <a:path w="49265" h="1039" extrusionOk="0">
                  <a:moveTo>
                    <a:pt x="252" y="1"/>
                  </a:moveTo>
                  <a:lnTo>
                    <a:pt x="1" y="587"/>
                  </a:lnTo>
                  <a:lnTo>
                    <a:pt x="49265" y="1038"/>
                  </a:lnTo>
                  <a:cubicBezTo>
                    <a:pt x="49081" y="770"/>
                    <a:pt x="48880" y="503"/>
                    <a:pt x="48696" y="235"/>
                  </a:cubicBezTo>
                  <a:lnTo>
                    <a:pt x="25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7"/>
            <p:cNvSpPr/>
            <p:nvPr/>
          </p:nvSpPr>
          <p:spPr>
            <a:xfrm>
              <a:off x="6440934" y="2353671"/>
              <a:ext cx="2257138" cy="26382"/>
            </a:xfrm>
            <a:custGeom>
              <a:avLst/>
              <a:gdLst/>
              <a:ahLst/>
              <a:cxnLst/>
              <a:rect l="l" t="t" r="r" b="b"/>
              <a:pathLst>
                <a:path w="53131" h="621" extrusionOk="0">
                  <a:moveTo>
                    <a:pt x="286" y="0"/>
                  </a:moveTo>
                  <a:lnTo>
                    <a:pt x="1" y="620"/>
                  </a:lnTo>
                  <a:lnTo>
                    <a:pt x="53131" y="419"/>
                  </a:lnTo>
                  <a:cubicBezTo>
                    <a:pt x="53047" y="302"/>
                    <a:pt x="52964" y="168"/>
                    <a:pt x="52879" y="34"/>
                  </a:cubicBezTo>
                  <a:lnTo>
                    <a:pt x="2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7"/>
            <p:cNvSpPr/>
            <p:nvPr/>
          </p:nvSpPr>
          <p:spPr>
            <a:xfrm>
              <a:off x="6373430" y="2488043"/>
              <a:ext cx="2408545" cy="41293"/>
            </a:xfrm>
            <a:custGeom>
              <a:avLst/>
              <a:gdLst/>
              <a:ahLst/>
              <a:cxnLst/>
              <a:rect l="l" t="t" r="r" b="b"/>
              <a:pathLst>
                <a:path w="56695" h="972" extrusionOk="0">
                  <a:moveTo>
                    <a:pt x="56259" y="1"/>
                  </a:moveTo>
                  <a:lnTo>
                    <a:pt x="251" y="418"/>
                  </a:lnTo>
                  <a:lnTo>
                    <a:pt x="1" y="971"/>
                  </a:lnTo>
                  <a:lnTo>
                    <a:pt x="56695" y="804"/>
                  </a:lnTo>
                  <a:cubicBezTo>
                    <a:pt x="56561" y="536"/>
                    <a:pt x="56409" y="268"/>
                    <a:pt x="562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7"/>
            <p:cNvSpPr/>
            <p:nvPr/>
          </p:nvSpPr>
          <p:spPr>
            <a:xfrm>
              <a:off x="6305203" y="2653640"/>
              <a:ext cx="2546444" cy="27061"/>
            </a:xfrm>
            <a:custGeom>
              <a:avLst/>
              <a:gdLst/>
              <a:ahLst/>
              <a:cxnLst/>
              <a:rect l="l" t="t" r="r" b="b"/>
              <a:pathLst>
                <a:path w="59941" h="637" extrusionOk="0">
                  <a:moveTo>
                    <a:pt x="284" y="1"/>
                  </a:moveTo>
                  <a:lnTo>
                    <a:pt x="0" y="637"/>
                  </a:lnTo>
                  <a:lnTo>
                    <a:pt x="59940" y="420"/>
                  </a:lnTo>
                  <a:cubicBezTo>
                    <a:pt x="59890" y="302"/>
                    <a:pt x="59823" y="168"/>
                    <a:pt x="59773" y="52"/>
                  </a:cubicBezTo>
                  <a:lnTo>
                    <a:pt x="2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7"/>
            <p:cNvSpPr/>
            <p:nvPr/>
          </p:nvSpPr>
          <p:spPr>
            <a:xfrm>
              <a:off x="6384093" y="2855559"/>
              <a:ext cx="2560633" cy="120905"/>
            </a:xfrm>
            <a:custGeom>
              <a:avLst/>
              <a:gdLst/>
              <a:ahLst/>
              <a:cxnLst/>
              <a:rect l="l" t="t" r="r" b="b"/>
              <a:pathLst>
                <a:path w="60275" h="2846" extrusionOk="0">
                  <a:moveTo>
                    <a:pt x="59639" y="0"/>
                  </a:moveTo>
                  <a:lnTo>
                    <a:pt x="35308" y="85"/>
                  </a:lnTo>
                  <a:lnTo>
                    <a:pt x="17" y="201"/>
                  </a:lnTo>
                  <a:lnTo>
                    <a:pt x="0" y="2845"/>
                  </a:lnTo>
                  <a:cubicBezTo>
                    <a:pt x="11737" y="2225"/>
                    <a:pt x="23413" y="1914"/>
                    <a:pt x="35024" y="1914"/>
                  </a:cubicBezTo>
                  <a:cubicBezTo>
                    <a:pt x="43476" y="1914"/>
                    <a:pt x="51893" y="2079"/>
                    <a:pt x="60275" y="2410"/>
                  </a:cubicBezTo>
                  <a:cubicBezTo>
                    <a:pt x="60091" y="1607"/>
                    <a:pt x="59873" y="804"/>
                    <a:pt x="59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7"/>
            <p:cNvSpPr/>
            <p:nvPr/>
          </p:nvSpPr>
          <p:spPr>
            <a:xfrm>
              <a:off x="6202821" y="2783042"/>
              <a:ext cx="2714887" cy="71880"/>
            </a:xfrm>
            <a:custGeom>
              <a:avLst/>
              <a:gdLst/>
              <a:ahLst/>
              <a:cxnLst/>
              <a:rect l="l" t="t" r="r" b="b"/>
              <a:pathLst>
                <a:path w="63906" h="1692" extrusionOk="0">
                  <a:moveTo>
                    <a:pt x="63354" y="0"/>
                  </a:moveTo>
                  <a:lnTo>
                    <a:pt x="39575" y="51"/>
                  </a:lnTo>
                  <a:lnTo>
                    <a:pt x="452" y="134"/>
                  </a:lnTo>
                  <a:lnTo>
                    <a:pt x="1" y="1691"/>
                  </a:lnTo>
                  <a:lnTo>
                    <a:pt x="63906" y="1691"/>
                  </a:lnTo>
                  <a:cubicBezTo>
                    <a:pt x="63739" y="1138"/>
                    <a:pt x="63555" y="569"/>
                    <a:pt x="63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7"/>
            <p:cNvSpPr/>
            <p:nvPr/>
          </p:nvSpPr>
          <p:spPr>
            <a:xfrm>
              <a:off x="8765526" y="3098007"/>
              <a:ext cx="245336" cy="843150"/>
            </a:xfrm>
            <a:custGeom>
              <a:avLst/>
              <a:gdLst/>
              <a:ahLst/>
              <a:cxnLst/>
              <a:rect l="l" t="t" r="r" b="b"/>
              <a:pathLst>
                <a:path w="5775" h="19847" extrusionOk="0">
                  <a:moveTo>
                    <a:pt x="4820" y="0"/>
                  </a:moveTo>
                  <a:lnTo>
                    <a:pt x="1" y="83"/>
                  </a:lnTo>
                  <a:lnTo>
                    <a:pt x="1" y="19846"/>
                  </a:lnTo>
                  <a:lnTo>
                    <a:pt x="822" y="19846"/>
                  </a:lnTo>
                  <a:cubicBezTo>
                    <a:pt x="4302" y="13805"/>
                    <a:pt x="5775" y="7178"/>
                    <a:pt x="48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7"/>
            <p:cNvSpPr/>
            <p:nvPr/>
          </p:nvSpPr>
          <p:spPr>
            <a:xfrm>
              <a:off x="8811025" y="3508897"/>
              <a:ext cx="150770" cy="324864"/>
            </a:xfrm>
            <a:custGeom>
              <a:avLst/>
              <a:gdLst/>
              <a:ahLst/>
              <a:cxnLst/>
              <a:rect l="l" t="t" r="r" b="b"/>
              <a:pathLst>
                <a:path w="3549" h="7647" extrusionOk="0">
                  <a:moveTo>
                    <a:pt x="1" y="0"/>
                  </a:moveTo>
                  <a:lnTo>
                    <a:pt x="1" y="7647"/>
                  </a:lnTo>
                  <a:lnTo>
                    <a:pt x="1072" y="7647"/>
                  </a:lnTo>
                  <a:cubicBezTo>
                    <a:pt x="2227" y="5188"/>
                    <a:pt x="3064" y="2627"/>
                    <a:pt x="35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7"/>
            <p:cNvSpPr/>
            <p:nvPr/>
          </p:nvSpPr>
          <p:spPr>
            <a:xfrm>
              <a:off x="8811025" y="3173328"/>
              <a:ext cx="167169" cy="3569"/>
            </a:xfrm>
            <a:custGeom>
              <a:avLst/>
              <a:gdLst/>
              <a:ahLst/>
              <a:cxnLst/>
              <a:rect l="l" t="t" r="r" b="b"/>
              <a:pathLst>
                <a:path w="3935" h="84" extrusionOk="0">
                  <a:moveTo>
                    <a:pt x="3934" y="1"/>
                  </a:moveTo>
                  <a:lnTo>
                    <a:pt x="1" y="34"/>
                  </a:lnTo>
                  <a:lnTo>
                    <a:pt x="1" y="84"/>
                  </a:lnTo>
                  <a:lnTo>
                    <a:pt x="3934" y="17"/>
                  </a:lnTo>
                  <a:lnTo>
                    <a:pt x="3934" y="1"/>
                  </a:lnTo>
                  <a:close/>
                </a:path>
              </a:pathLst>
            </a:custGeom>
            <a:solidFill>
              <a:srgbClr val="88CB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7"/>
            <p:cNvSpPr/>
            <p:nvPr/>
          </p:nvSpPr>
          <p:spPr>
            <a:xfrm>
              <a:off x="8811025" y="3174008"/>
              <a:ext cx="176345" cy="334932"/>
            </a:xfrm>
            <a:custGeom>
              <a:avLst/>
              <a:gdLst/>
              <a:ahLst/>
              <a:cxnLst/>
              <a:rect l="l" t="t" r="r" b="b"/>
              <a:pathLst>
                <a:path w="4151" h="7884" extrusionOk="0">
                  <a:moveTo>
                    <a:pt x="3934" y="1"/>
                  </a:moveTo>
                  <a:lnTo>
                    <a:pt x="1" y="68"/>
                  </a:lnTo>
                  <a:lnTo>
                    <a:pt x="1" y="7883"/>
                  </a:lnTo>
                  <a:lnTo>
                    <a:pt x="3548" y="7883"/>
                  </a:lnTo>
                  <a:cubicBezTo>
                    <a:pt x="4001" y="5340"/>
                    <a:pt x="4151" y="2712"/>
                    <a:pt x="39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7"/>
            <p:cNvSpPr/>
            <p:nvPr/>
          </p:nvSpPr>
          <p:spPr>
            <a:xfrm>
              <a:off x="8765526" y="3098007"/>
              <a:ext cx="209821" cy="804024"/>
            </a:xfrm>
            <a:custGeom>
              <a:avLst/>
              <a:gdLst/>
              <a:ahLst/>
              <a:cxnLst/>
              <a:rect l="l" t="t" r="r" b="b"/>
              <a:pathLst>
                <a:path w="4939" h="18926" extrusionOk="0">
                  <a:moveTo>
                    <a:pt x="4034" y="987"/>
                  </a:moveTo>
                  <a:lnTo>
                    <a:pt x="4034" y="9320"/>
                  </a:lnTo>
                  <a:lnTo>
                    <a:pt x="688" y="9320"/>
                  </a:lnTo>
                  <a:lnTo>
                    <a:pt x="688" y="1054"/>
                  </a:lnTo>
                  <a:lnTo>
                    <a:pt x="4034" y="987"/>
                  </a:lnTo>
                  <a:close/>
                  <a:moveTo>
                    <a:pt x="4820" y="0"/>
                  </a:moveTo>
                  <a:lnTo>
                    <a:pt x="1" y="67"/>
                  </a:lnTo>
                  <a:lnTo>
                    <a:pt x="1" y="18925"/>
                  </a:lnTo>
                  <a:lnTo>
                    <a:pt x="1340" y="18925"/>
                  </a:lnTo>
                  <a:cubicBezTo>
                    <a:pt x="1474" y="18658"/>
                    <a:pt x="1607" y="18407"/>
                    <a:pt x="1741" y="18139"/>
                  </a:cubicBezTo>
                  <a:lnTo>
                    <a:pt x="688" y="18139"/>
                  </a:lnTo>
                  <a:lnTo>
                    <a:pt x="688" y="9973"/>
                  </a:lnTo>
                  <a:lnTo>
                    <a:pt x="4034" y="9973"/>
                  </a:lnTo>
                  <a:lnTo>
                    <a:pt x="4034" y="12232"/>
                  </a:lnTo>
                  <a:cubicBezTo>
                    <a:pt x="4235" y="11479"/>
                    <a:pt x="4403" y="10726"/>
                    <a:pt x="4553" y="9973"/>
                  </a:cubicBezTo>
                  <a:cubicBezTo>
                    <a:pt x="4603" y="9755"/>
                    <a:pt x="4637" y="9538"/>
                    <a:pt x="4686" y="9320"/>
                  </a:cubicBezTo>
                  <a:lnTo>
                    <a:pt x="4686" y="9287"/>
                  </a:lnTo>
                  <a:lnTo>
                    <a:pt x="4686" y="987"/>
                  </a:lnTo>
                  <a:lnTo>
                    <a:pt x="4938" y="971"/>
                  </a:lnTo>
                  <a:cubicBezTo>
                    <a:pt x="4905" y="652"/>
                    <a:pt x="4871" y="317"/>
                    <a:pt x="48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37"/>
            <p:cNvSpPr/>
            <p:nvPr/>
          </p:nvSpPr>
          <p:spPr>
            <a:xfrm>
              <a:off x="7242151" y="3247290"/>
              <a:ext cx="643355" cy="1062785"/>
            </a:xfrm>
            <a:custGeom>
              <a:avLst/>
              <a:gdLst/>
              <a:ahLst/>
              <a:cxnLst/>
              <a:rect l="l" t="t" r="r" b="b"/>
              <a:pathLst>
                <a:path w="15144" h="25017" extrusionOk="0">
                  <a:moveTo>
                    <a:pt x="15144" y="0"/>
                  </a:moveTo>
                  <a:lnTo>
                    <a:pt x="368" y="301"/>
                  </a:lnTo>
                  <a:lnTo>
                    <a:pt x="0" y="25016"/>
                  </a:lnTo>
                  <a:lnTo>
                    <a:pt x="14776" y="25016"/>
                  </a:lnTo>
                  <a:lnTo>
                    <a:pt x="151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37"/>
            <p:cNvSpPr/>
            <p:nvPr/>
          </p:nvSpPr>
          <p:spPr>
            <a:xfrm>
              <a:off x="8117968" y="3079527"/>
              <a:ext cx="412335" cy="878666"/>
            </a:xfrm>
            <a:custGeom>
              <a:avLst/>
              <a:gdLst/>
              <a:ahLst/>
              <a:cxnLst/>
              <a:rect l="l" t="t" r="r" b="b"/>
              <a:pathLst>
                <a:path w="9706" h="20683" extrusionOk="0">
                  <a:moveTo>
                    <a:pt x="0" y="0"/>
                  </a:moveTo>
                  <a:lnTo>
                    <a:pt x="150" y="20683"/>
                  </a:lnTo>
                  <a:lnTo>
                    <a:pt x="9371" y="20683"/>
                  </a:lnTo>
                  <a:lnTo>
                    <a:pt x="9706" y="301"/>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37"/>
            <p:cNvSpPr/>
            <p:nvPr/>
          </p:nvSpPr>
          <p:spPr>
            <a:xfrm>
              <a:off x="8164146" y="3141339"/>
              <a:ext cx="286544" cy="727300"/>
            </a:xfrm>
            <a:custGeom>
              <a:avLst/>
              <a:gdLst/>
              <a:ahLst/>
              <a:cxnLst/>
              <a:rect l="l" t="t" r="r" b="b"/>
              <a:pathLst>
                <a:path w="6745" h="17120" extrusionOk="0">
                  <a:moveTo>
                    <a:pt x="0" y="0"/>
                  </a:moveTo>
                  <a:lnTo>
                    <a:pt x="101" y="17119"/>
                  </a:lnTo>
                  <a:lnTo>
                    <a:pt x="6526" y="17119"/>
                  </a:lnTo>
                  <a:lnTo>
                    <a:pt x="6745" y="235"/>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37"/>
            <p:cNvSpPr/>
            <p:nvPr/>
          </p:nvSpPr>
          <p:spPr>
            <a:xfrm>
              <a:off x="8164146" y="3141339"/>
              <a:ext cx="286544" cy="359062"/>
            </a:xfrm>
            <a:custGeom>
              <a:avLst/>
              <a:gdLst/>
              <a:ahLst/>
              <a:cxnLst/>
              <a:rect l="l" t="t" r="r" b="b"/>
              <a:pathLst>
                <a:path w="6745" h="8452" extrusionOk="0">
                  <a:moveTo>
                    <a:pt x="0" y="0"/>
                  </a:moveTo>
                  <a:lnTo>
                    <a:pt x="51" y="8451"/>
                  </a:lnTo>
                  <a:lnTo>
                    <a:pt x="6660" y="8451"/>
                  </a:lnTo>
                  <a:lnTo>
                    <a:pt x="6745" y="118"/>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37"/>
            <p:cNvSpPr/>
            <p:nvPr/>
          </p:nvSpPr>
          <p:spPr>
            <a:xfrm>
              <a:off x="8117968" y="3079527"/>
              <a:ext cx="378901" cy="841706"/>
            </a:xfrm>
            <a:custGeom>
              <a:avLst/>
              <a:gdLst/>
              <a:ahLst/>
              <a:cxnLst/>
              <a:rect l="l" t="t" r="r" b="b"/>
              <a:pathLst>
                <a:path w="8919" h="19813" extrusionOk="0">
                  <a:moveTo>
                    <a:pt x="585" y="819"/>
                  </a:moveTo>
                  <a:lnTo>
                    <a:pt x="4300" y="953"/>
                  </a:lnTo>
                  <a:lnTo>
                    <a:pt x="4300" y="9755"/>
                  </a:lnTo>
                  <a:lnTo>
                    <a:pt x="652" y="9755"/>
                  </a:lnTo>
                  <a:lnTo>
                    <a:pt x="585" y="819"/>
                  </a:lnTo>
                  <a:close/>
                  <a:moveTo>
                    <a:pt x="4953" y="971"/>
                  </a:moveTo>
                  <a:lnTo>
                    <a:pt x="8334" y="1087"/>
                  </a:lnTo>
                  <a:lnTo>
                    <a:pt x="8216" y="9755"/>
                  </a:lnTo>
                  <a:lnTo>
                    <a:pt x="4953" y="9755"/>
                  </a:lnTo>
                  <a:lnTo>
                    <a:pt x="4953" y="971"/>
                  </a:lnTo>
                  <a:close/>
                  <a:moveTo>
                    <a:pt x="4300" y="10408"/>
                  </a:moveTo>
                  <a:lnTo>
                    <a:pt x="4300" y="19210"/>
                  </a:lnTo>
                  <a:lnTo>
                    <a:pt x="703" y="19210"/>
                  </a:lnTo>
                  <a:lnTo>
                    <a:pt x="652" y="10408"/>
                  </a:lnTo>
                  <a:close/>
                  <a:moveTo>
                    <a:pt x="8200" y="10408"/>
                  </a:moveTo>
                  <a:lnTo>
                    <a:pt x="8082" y="19210"/>
                  </a:lnTo>
                  <a:lnTo>
                    <a:pt x="4953" y="19210"/>
                  </a:lnTo>
                  <a:lnTo>
                    <a:pt x="4953" y="10408"/>
                  </a:lnTo>
                  <a:close/>
                  <a:moveTo>
                    <a:pt x="0" y="0"/>
                  </a:moveTo>
                  <a:lnTo>
                    <a:pt x="134" y="19813"/>
                  </a:lnTo>
                  <a:lnTo>
                    <a:pt x="8617" y="19813"/>
                  </a:lnTo>
                  <a:lnTo>
                    <a:pt x="8919" y="284"/>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37"/>
            <p:cNvSpPr/>
            <p:nvPr/>
          </p:nvSpPr>
          <p:spPr>
            <a:xfrm>
              <a:off x="6617236" y="3070988"/>
              <a:ext cx="398868" cy="892897"/>
            </a:xfrm>
            <a:custGeom>
              <a:avLst/>
              <a:gdLst/>
              <a:ahLst/>
              <a:cxnLst/>
              <a:rect l="l" t="t" r="r" b="b"/>
              <a:pathLst>
                <a:path w="9389" h="21018" extrusionOk="0">
                  <a:moveTo>
                    <a:pt x="9389" y="0"/>
                  </a:moveTo>
                  <a:lnTo>
                    <a:pt x="1" y="134"/>
                  </a:lnTo>
                  <a:lnTo>
                    <a:pt x="168" y="20565"/>
                  </a:lnTo>
                  <a:lnTo>
                    <a:pt x="8920" y="21018"/>
                  </a:lnTo>
                  <a:lnTo>
                    <a:pt x="938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37"/>
            <p:cNvSpPr/>
            <p:nvPr/>
          </p:nvSpPr>
          <p:spPr>
            <a:xfrm>
              <a:off x="6667025" y="3134966"/>
              <a:ext cx="268744" cy="730104"/>
            </a:xfrm>
            <a:custGeom>
              <a:avLst/>
              <a:gdLst/>
              <a:ahLst/>
              <a:cxnLst/>
              <a:rect l="l" t="t" r="r" b="b"/>
              <a:pathLst>
                <a:path w="6326" h="17186" extrusionOk="0">
                  <a:moveTo>
                    <a:pt x="6325" y="0"/>
                  </a:moveTo>
                  <a:lnTo>
                    <a:pt x="0" y="117"/>
                  </a:lnTo>
                  <a:lnTo>
                    <a:pt x="118" y="16801"/>
                  </a:lnTo>
                  <a:lnTo>
                    <a:pt x="6008" y="17185"/>
                  </a:lnTo>
                  <a:lnTo>
                    <a:pt x="63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37"/>
            <p:cNvSpPr/>
            <p:nvPr/>
          </p:nvSpPr>
          <p:spPr>
            <a:xfrm>
              <a:off x="6667025" y="3134966"/>
              <a:ext cx="268744" cy="363990"/>
            </a:xfrm>
            <a:custGeom>
              <a:avLst/>
              <a:gdLst/>
              <a:ahLst/>
              <a:cxnLst/>
              <a:rect l="l" t="t" r="r" b="b"/>
              <a:pathLst>
                <a:path w="6326" h="8568" extrusionOk="0">
                  <a:moveTo>
                    <a:pt x="6325" y="0"/>
                  </a:moveTo>
                  <a:lnTo>
                    <a:pt x="0" y="67"/>
                  </a:lnTo>
                  <a:lnTo>
                    <a:pt x="84" y="8450"/>
                  </a:lnTo>
                  <a:lnTo>
                    <a:pt x="6158" y="8568"/>
                  </a:lnTo>
                  <a:lnTo>
                    <a:pt x="632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37"/>
            <p:cNvSpPr/>
            <p:nvPr/>
          </p:nvSpPr>
          <p:spPr>
            <a:xfrm>
              <a:off x="6617236" y="3070988"/>
              <a:ext cx="368281" cy="858062"/>
            </a:xfrm>
            <a:custGeom>
              <a:avLst/>
              <a:gdLst/>
              <a:ahLst/>
              <a:cxnLst/>
              <a:rect l="l" t="t" r="r" b="b"/>
              <a:pathLst>
                <a:path w="8669" h="20198" extrusionOk="0">
                  <a:moveTo>
                    <a:pt x="3916" y="803"/>
                  </a:moveTo>
                  <a:lnTo>
                    <a:pt x="3867" y="9822"/>
                  </a:lnTo>
                  <a:lnTo>
                    <a:pt x="587" y="9822"/>
                  </a:lnTo>
                  <a:lnTo>
                    <a:pt x="520" y="853"/>
                  </a:lnTo>
                  <a:lnTo>
                    <a:pt x="3916" y="803"/>
                  </a:lnTo>
                  <a:close/>
                  <a:moveTo>
                    <a:pt x="8151" y="737"/>
                  </a:moveTo>
                  <a:lnTo>
                    <a:pt x="7966" y="9822"/>
                  </a:lnTo>
                  <a:lnTo>
                    <a:pt x="4519" y="9822"/>
                  </a:lnTo>
                  <a:lnTo>
                    <a:pt x="4570" y="786"/>
                  </a:lnTo>
                  <a:lnTo>
                    <a:pt x="8151" y="737"/>
                  </a:lnTo>
                  <a:close/>
                  <a:moveTo>
                    <a:pt x="3867" y="10476"/>
                  </a:moveTo>
                  <a:lnTo>
                    <a:pt x="3816" y="19244"/>
                  </a:lnTo>
                  <a:lnTo>
                    <a:pt x="654" y="19059"/>
                  </a:lnTo>
                  <a:lnTo>
                    <a:pt x="587" y="10476"/>
                  </a:lnTo>
                  <a:close/>
                  <a:moveTo>
                    <a:pt x="7950" y="10476"/>
                  </a:moveTo>
                  <a:lnTo>
                    <a:pt x="7765" y="19478"/>
                  </a:lnTo>
                  <a:lnTo>
                    <a:pt x="4469" y="19277"/>
                  </a:lnTo>
                  <a:lnTo>
                    <a:pt x="4519" y="10476"/>
                  </a:lnTo>
                  <a:close/>
                  <a:moveTo>
                    <a:pt x="8669" y="0"/>
                  </a:moveTo>
                  <a:lnTo>
                    <a:pt x="1" y="134"/>
                  </a:lnTo>
                  <a:lnTo>
                    <a:pt x="152" y="19746"/>
                  </a:lnTo>
                  <a:lnTo>
                    <a:pt x="8234" y="20197"/>
                  </a:lnTo>
                  <a:lnTo>
                    <a:pt x="866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0" name="Google Shape;1470;p37"/>
            <p:cNvGrpSpPr/>
            <p:nvPr/>
          </p:nvGrpSpPr>
          <p:grpSpPr>
            <a:xfrm>
              <a:off x="6439510" y="2901766"/>
              <a:ext cx="2445487" cy="1341461"/>
              <a:chOff x="6737128" y="2810071"/>
              <a:chExt cx="2520082" cy="1382379"/>
            </a:xfrm>
          </p:grpSpPr>
          <p:sp>
            <p:nvSpPr>
              <p:cNvPr id="1471" name="Google Shape;1471;p37"/>
              <p:cNvSpPr/>
              <p:nvPr/>
            </p:nvSpPr>
            <p:spPr>
              <a:xfrm>
                <a:off x="6795746" y="3996851"/>
                <a:ext cx="198575" cy="107693"/>
              </a:xfrm>
              <a:custGeom>
                <a:avLst/>
                <a:gdLst/>
                <a:ahLst/>
                <a:cxnLst/>
                <a:rect l="l" t="t" r="r" b="b"/>
                <a:pathLst>
                  <a:path w="4536" h="2460" extrusionOk="0">
                    <a:moveTo>
                      <a:pt x="0" y="0"/>
                    </a:moveTo>
                    <a:lnTo>
                      <a:pt x="0" y="2459"/>
                    </a:lnTo>
                    <a:lnTo>
                      <a:pt x="4469" y="2392"/>
                    </a:lnTo>
                    <a:lnTo>
                      <a:pt x="4536" y="134"/>
                    </a:lnTo>
                    <a:lnTo>
                      <a:pt x="0" y="0"/>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37"/>
              <p:cNvSpPr/>
              <p:nvPr/>
            </p:nvSpPr>
            <p:spPr>
              <a:xfrm>
                <a:off x="7675554" y="2900167"/>
                <a:ext cx="198531" cy="108437"/>
              </a:xfrm>
              <a:custGeom>
                <a:avLst/>
                <a:gdLst/>
                <a:ahLst/>
                <a:cxnLst/>
                <a:rect l="l" t="t" r="r" b="b"/>
                <a:pathLst>
                  <a:path w="4535" h="2477" extrusionOk="0">
                    <a:moveTo>
                      <a:pt x="1" y="0"/>
                    </a:moveTo>
                    <a:lnTo>
                      <a:pt x="1" y="2477"/>
                    </a:lnTo>
                    <a:lnTo>
                      <a:pt x="4468" y="2410"/>
                    </a:lnTo>
                    <a:lnTo>
                      <a:pt x="4535" y="134"/>
                    </a:lnTo>
                    <a:lnTo>
                      <a:pt x="1" y="0"/>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37"/>
              <p:cNvSpPr/>
              <p:nvPr/>
            </p:nvSpPr>
            <p:spPr>
              <a:xfrm>
                <a:off x="8334107" y="3933066"/>
                <a:ext cx="198619" cy="108481"/>
              </a:xfrm>
              <a:custGeom>
                <a:avLst/>
                <a:gdLst/>
                <a:ahLst/>
                <a:cxnLst/>
                <a:rect l="l" t="t" r="r" b="b"/>
                <a:pathLst>
                  <a:path w="4537" h="2478" extrusionOk="0">
                    <a:moveTo>
                      <a:pt x="1" y="1"/>
                    </a:moveTo>
                    <a:lnTo>
                      <a:pt x="1" y="2477"/>
                    </a:lnTo>
                    <a:lnTo>
                      <a:pt x="4469" y="2410"/>
                    </a:lnTo>
                    <a:lnTo>
                      <a:pt x="4536" y="152"/>
                    </a:lnTo>
                    <a:lnTo>
                      <a:pt x="1" y="1"/>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37"/>
              <p:cNvSpPr/>
              <p:nvPr/>
            </p:nvSpPr>
            <p:spPr>
              <a:xfrm>
                <a:off x="7028689" y="4101568"/>
                <a:ext cx="123102" cy="90882"/>
              </a:xfrm>
              <a:custGeom>
                <a:avLst/>
                <a:gdLst/>
                <a:ahLst/>
                <a:cxnLst/>
                <a:rect l="l" t="t" r="r" b="b"/>
                <a:pathLst>
                  <a:path w="2812" h="2076" extrusionOk="0">
                    <a:moveTo>
                      <a:pt x="67" y="0"/>
                    </a:moveTo>
                    <a:lnTo>
                      <a:pt x="0" y="1992"/>
                    </a:lnTo>
                    <a:lnTo>
                      <a:pt x="2678" y="2075"/>
                    </a:lnTo>
                    <a:lnTo>
                      <a:pt x="2812" y="0"/>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37"/>
              <p:cNvSpPr/>
              <p:nvPr/>
            </p:nvSpPr>
            <p:spPr>
              <a:xfrm>
                <a:off x="8955317" y="3853959"/>
                <a:ext cx="123146" cy="90182"/>
              </a:xfrm>
              <a:custGeom>
                <a:avLst/>
                <a:gdLst/>
                <a:ahLst/>
                <a:cxnLst/>
                <a:rect l="l" t="t" r="r" b="b"/>
                <a:pathLst>
                  <a:path w="2813" h="2060" extrusionOk="0">
                    <a:moveTo>
                      <a:pt x="68" y="0"/>
                    </a:moveTo>
                    <a:lnTo>
                      <a:pt x="1" y="1992"/>
                    </a:lnTo>
                    <a:lnTo>
                      <a:pt x="2678" y="2059"/>
                    </a:lnTo>
                    <a:lnTo>
                      <a:pt x="2812" y="0"/>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37"/>
              <p:cNvSpPr/>
              <p:nvPr/>
            </p:nvSpPr>
            <p:spPr>
              <a:xfrm>
                <a:off x="9134063" y="2884056"/>
                <a:ext cx="123146" cy="90138"/>
              </a:xfrm>
              <a:custGeom>
                <a:avLst/>
                <a:gdLst/>
                <a:ahLst/>
                <a:cxnLst/>
                <a:rect l="l" t="t" r="r" b="b"/>
                <a:pathLst>
                  <a:path w="2813" h="2059" extrusionOk="0">
                    <a:moveTo>
                      <a:pt x="68" y="0"/>
                    </a:moveTo>
                    <a:lnTo>
                      <a:pt x="1" y="1992"/>
                    </a:lnTo>
                    <a:lnTo>
                      <a:pt x="2678" y="2059"/>
                    </a:lnTo>
                    <a:lnTo>
                      <a:pt x="2812" y="0"/>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37"/>
              <p:cNvSpPr/>
              <p:nvPr/>
            </p:nvSpPr>
            <p:spPr>
              <a:xfrm>
                <a:off x="7365649" y="3599784"/>
                <a:ext cx="153177" cy="90138"/>
              </a:xfrm>
              <a:custGeom>
                <a:avLst/>
                <a:gdLst/>
                <a:ahLst/>
                <a:cxnLst/>
                <a:rect l="l" t="t" r="r" b="b"/>
                <a:pathLst>
                  <a:path w="3499" h="2059" extrusionOk="0">
                    <a:moveTo>
                      <a:pt x="3499" y="1"/>
                    </a:moveTo>
                    <a:lnTo>
                      <a:pt x="1" y="67"/>
                    </a:lnTo>
                    <a:lnTo>
                      <a:pt x="202" y="1991"/>
                    </a:lnTo>
                    <a:lnTo>
                      <a:pt x="3432" y="2058"/>
                    </a:lnTo>
                    <a:lnTo>
                      <a:pt x="3499" y="1"/>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37"/>
              <p:cNvSpPr/>
              <p:nvPr/>
            </p:nvSpPr>
            <p:spPr>
              <a:xfrm>
                <a:off x="7244077" y="2810071"/>
                <a:ext cx="153177" cy="90138"/>
              </a:xfrm>
              <a:custGeom>
                <a:avLst/>
                <a:gdLst/>
                <a:ahLst/>
                <a:cxnLst/>
                <a:rect l="l" t="t" r="r" b="b"/>
                <a:pathLst>
                  <a:path w="3499" h="2059" extrusionOk="0">
                    <a:moveTo>
                      <a:pt x="3498" y="1"/>
                    </a:moveTo>
                    <a:lnTo>
                      <a:pt x="0" y="68"/>
                    </a:lnTo>
                    <a:lnTo>
                      <a:pt x="201" y="1991"/>
                    </a:lnTo>
                    <a:lnTo>
                      <a:pt x="3431" y="2058"/>
                    </a:lnTo>
                    <a:lnTo>
                      <a:pt x="3498" y="1"/>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7"/>
              <p:cNvSpPr/>
              <p:nvPr/>
            </p:nvSpPr>
            <p:spPr>
              <a:xfrm>
                <a:off x="8687221" y="2814493"/>
                <a:ext cx="153878" cy="90094"/>
              </a:xfrm>
              <a:custGeom>
                <a:avLst/>
                <a:gdLst/>
                <a:ahLst/>
                <a:cxnLst/>
                <a:rect l="l" t="t" r="r" b="b"/>
                <a:pathLst>
                  <a:path w="3515" h="2058" extrusionOk="0">
                    <a:moveTo>
                      <a:pt x="3514" y="0"/>
                    </a:moveTo>
                    <a:lnTo>
                      <a:pt x="0" y="67"/>
                    </a:lnTo>
                    <a:lnTo>
                      <a:pt x="219" y="1991"/>
                    </a:lnTo>
                    <a:lnTo>
                      <a:pt x="3448" y="2058"/>
                    </a:lnTo>
                    <a:lnTo>
                      <a:pt x="3514" y="0"/>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37"/>
              <p:cNvSpPr/>
              <p:nvPr/>
            </p:nvSpPr>
            <p:spPr>
              <a:xfrm>
                <a:off x="6737128" y="3268647"/>
                <a:ext cx="145823" cy="81339"/>
              </a:xfrm>
              <a:custGeom>
                <a:avLst/>
                <a:gdLst/>
                <a:ahLst/>
                <a:cxnLst/>
                <a:rect l="l" t="t" r="r" b="b"/>
                <a:pathLst>
                  <a:path w="3331" h="1858" extrusionOk="0">
                    <a:moveTo>
                      <a:pt x="0" y="1"/>
                    </a:moveTo>
                    <a:lnTo>
                      <a:pt x="0" y="1791"/>
                    </a:lnTo>
                    <a:lnTo>
                      <a:pt x="3331" y="1858"/>
                    </a:lnTo>
                    <a:lnTo>
                      <a:pt x="3331" y="135"/>
                    </a:lnTo>
                    <a:lnTo>
                      <a:pt x="0" y="1"/>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7"/>
              <p:cNvSpPr/>
              <p:nvPr/>
            </p:nvSpPr>
            <p:spPr>
              <a:xfrm>
                <a:off x="7914407" y="3015916"/>
                <a:ext cx="165567" cy="81382"/>
              </a:xfrm>
              <a:custGeom>
                <a:avLst/>
                <a:gdLst/>
                <a:ahLst/>
                <a:cxnLst/>
                <a:rect l="l" t="t" r="r" b="b"/>
                <a:pathLst>
                  <a:path w="3782" h="1859" extrusionOk="0">
                    <a:moveTo>
                      <a:pt x="0" y="0"/>
                    </a:moveTo>
                    <a:lnTo>
                      <a:pt x="0" y="1791"/>
                    </a:lnTo>
                    <a:lnTo>
                      <a:pt x="3782" y="1858"/>
                    </a:lnTo>
                    <a:lnTo>
                      <a:pt x="3782" y="134"/>
                    </a:lnTo>
                    <a:lnTo>
                      <a:pt x="0" y="0"/>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7"/>
              <p:cNvSpPr/>
              <p:nvPr/>
            </p:nvSpPr>
            <p:spPr>
              <a:xfrm>
                <a:off x="6751750" y="2859891"/>
                <a:ext cx="168543" cy="84272"/>
              </a:xfrm>
              <a:custGeom>
                <a:avLst/>
                <a:gdLst/>
                <a:ahLst/>
                <a:cxnLst/>
                <a:rect l="l" t="t" r="r" b="b"/>
                <a:pathLst>
                  <a:path w="3850" h="1925" extrusionOk="0">
                    <a:moveTo>
                      <a:pt x="3850" y="1"/>
                    </a:moveTo>
                    <a:lnTo>
                      <a:pt x="1" y="67"/>
                    </a:lnTo>
                    <a:lnTo>
                      <a:pt x="1" y="1924"/>
                    </a:lnTo>
                    <a:lnTo>
                      <a:pt x="3850" y="1857"/>
                    </a:lnTo>
                    <a:lnTo>
                      <a:pt x="3850" y="1"/>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7"/>
              <p:cNvSpPr/>
              <p:nvPr/>
            </p:nvSpPr>
            <p:spPr>
              <a:xfrm>
                <a:off x="8737040" y="4086903"/>
                <a:ext cx="168543" cy="84315"/>
              </a:xfrm>
              <a:custGeom>
                <a:avLst/>
                <a:gdLst/>
                <a:ahLst/>
                <a:cxnLst/>
                <a:rect l="l" t="t" r="r" b="b"/>
                <a:pathLst>
                  <a:path w="3850" h="1926" extrusionOk="0">
                    <a:moveTo>
                      <a:pt x="3849" y="1"/>
                    </a:moveTo>
                    <a:lnTo>
                      <a:pt x="0" y="68"/>
                    </a:lnTo>
                    <a:lnTo>
                      <a:pt x="0" y="1926"/>
                    </a:lnTo>
                    <a:lnTo>
                      <a:pt x="3849" y="1859"/>
                    </a:lnTo>
                    <a:lnTo>
                      <a:pt x="3849" y="1"/>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7"/>
              <p:cNvSpPr/>
              <p:nvPr/>
            </p:nvSpPr>
            <p:spPr>
              <a:xfrm>
                <a:off x="6764270" y="3490601"/>
                <a:ext cx="107693" cy="66717"/>
              </a:xfrm>
              <a:custGeom>
                <a:avLst/>
                <a:gdLst/>
                <a:ahLst/>
                <a:cxnLst/>
                <a:rect l="l" t="t" r="r" b="b"/>
                <a:pathLst>
                  <a:path w="2460" h="1524" extrusionOk="0">
                    <a:moveTo>
                      <a:pt x="2459" y="1"/>
                    </a:moveTo>
                    <a:lnTo>
                      <a:pt x="0" y="85"/>
                    </a:lnTo>
                    <a:lnTo>
                      <a:pt x="67" y="1457"/>
                    </a:lnTo>
                    <a:lnTo>
                      <a:pt x="2392" y="1524"/>
                    </a:lnTo>
                    <a:lnTo>
                      <a:pt x="2459" y="1"/>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7"/>
              <p:cNvSpPr/>
              <p:nvPr/>
            </p:nvSpPr>
            <p:spPr>
              <a:xfrm>
                <a:off x="7477020" y="3062102"/>
                <a:ext cx="107736" cy="66673"/>
              </a:xfrm>
              <a:custGeom>
                <a:avLst/>
                <a:gdLst/>
                <a:ahLst/>
                <a:cxnLst/>
                <a:rect l="l" t="t" r="r" b="b"/>
                <a:pathLst>
                  <a:path w="2461" h="1523" extrusionOk="0">
                    <a:moveTo>
                      <a:pt x="2461" y="0"/>
                    </a:moveTo>
                    <a:lnTo>
                      <a:pt x="0" y="83"/>
                    </a:lnTo>
                    <a:lnTo>
                      <a:pt x="67" y="1455"/>
                    </a:lnTo>
                    <a:lnTo>
                      <a:pt x="2394" y="1522"/>
                    </a:lnTo>
                    <a:lnTo>
                      <a:pt x="2461" y="0"/>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7"/>
              <p:cNvSpPr/>
              <p:nvPr/>
            </p:nvSpPr>
            <p:spPr>
              <a:xfrm>
                <a:off x="8252855" y="2854725"/>
                <a:ext cx="107693" cy="65973"/>
              </a:xfrm>
              <a:custGeom>
                <a:avLst/>
                <a:gdLst/>
                <a:ahLst/>
                <a:cxnLst/>
                <a:rect l="l" t="t" r="r" b="b"/>
                <a:pathLst>
                  <a:path w="2460" h="1507" extrusionOk="0">
                    <a:moveTo>
                      <a:pt x="2459" y="1"/>
                    </a:moveTo>
                    <a:lnTo>
                      <a:pt x="0" y="85"/>
                    </a:lnTo>
                    <a:lnTo>
                      <a:pt x="67" y="1457"/>
                    </a:lnTo>
                    <a:lnTo>
                      <a:pt x="2392" y="1507"/>
                    </a:lnTo>
                    <a:lnTo>
                      <a:pt x="2459" y="1"/>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7"/>
              <p:cNvSpPr/>
              <p:nvPr/>
            </p:nvSpPr>
            <p:spPr>
              <a:xfrm>
                <a:off x="8261610" y="3774852"/>
                <a:ext cx="108481" cy="66717"/>
              </a:xfrm>
              <a:custGeom>
                <a:avLst/>
                <a:gdLst/>
                <a:ahLst/>
                <a:cxnLst/>
                <a:rect l="l" t="t" r="r" b="b"/>
                <a:pathLst>
                  <a:path w="2478" h="1524" extrusionOk="0">
                    <a:moveTo>
                      <a:pt x="2477" y="0"/>
                    </a:moveTo>
                    <a:lnTo>
                      <a:pt x="1" y="85"/>
                    </a:lnTo>
                    <a:lnTo>
                      <a:pt x="68" y="1457"/>
                    </a:lnTo>
                    <a:lnTo>
                      <a:pt x="2410" y="1524"/>
                    </a:lnTo>
                    <a:lnTo>
                      <a:pt x="2477" y="0"/>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7"/>
              <p:cNvSpPr/>
              <p:nvPr/>
            </p:nvSpPr>
            <p:spPr>
              <a:xfrm>
                <a:off x="8983948" y="3423227"/>
                <a:ext cx="107693" cy="65973"/>
              </a:xfrm>
              <a:custGeom>
                <a:avLst/>
                <a:gdLst/>
                <a:ahLst/>
                <a:cxnLst/>
                <a:rect l="l" t="t" r="r" b="b"/>
                <a:pathLst>
                  <a:path w="2460" h="1507" extrusionOk="0">
                    <a:moveTo>
                      <a:pt x="2459" y="0"/>
                    </a:moveTo>
                    <a:lnTo>
                      <a:pt x="0" y="84"/>
                    </a:lnTo>
                    <a:lnTo>
                      <a:pt x="67" y="1457"/>
                    </a:lnTo>
                    <a:lnTo>
                      <a:pt x="2392" y="1506"/>
                    </a:lnTo>
                    <a:lnTo>
                      <a:pt x="2459" y="0"/>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89" name="Google Shape;1489;p37"/>
            <p:cNvSpPr/>
            <p:nvPr/>
          </p:nvSpPr>
          <p:spPr>
            <a:xfrm>
              <a:off x="7242151" y="4253912"/>
              <a:ext cx="628444" cy="56162"/>
            </a:xfrm>
            <a:custGeom>
              <a:avLst/>
              <a:gdLst/>
              <a:ahLst/>
              <a:cxnLst/>
              <a:rect l="l" t="t" r="r" b="b"/>
              <a:pathLst>
                <a:path w="14793" h="1322" extrusionOk="0">
                  <a:moveTo>
                    <a:pt x="14793" y="0"/>
                  </a:moveTo>
                  <a:lnTo>
                    <a:pt x="16" y="34"/>
                  </a:lnTo>
                  <a:lnTo>
                    <a:pt x="0" y="1321"/>
                  </a:lnTo>
                  <a:lnTo>
                    <a:pt x="14776" y="1321"/>
                  </a:lnTo>
                  <a:lnTo>
                    <a:pt x="14793" y="0"/>
                  </a:lnTo>
                  <a:close/>
                </a:path>
              </a:pathLst>
            </a:custGeom>
            <a:solidFill>
              <a:srgbClr val="C8AE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7"/>
            <p:cNvSpPr/>
            <p:nvPr/>
          </p:nvSpPr>
          <p:spPr>
            <a:xfrm>
              <a:off x="7242151" y="3247290"/>
              <a:ext cx="604271" cy="1062785"/>
            </a:xfrm>
            <a:custGeom>
              <a:avLst/>
              <a:gdLst/>
              <a:ahLst/>
              <a:cxnLst/>
              <a:rect l="l" t="t" r="r" b="b"/>
              <a:pathLst>
                <a:path w="14224" h="25017" extrusionOk="0">
                  <a:moveTo>
                    <a:pt x="14224" y="0"/>
                  </a:moveTo>
                  <a:lnTo>
                    <a:pt x="335" y="301"/>
                  </a:lnTo>
                  <a:lnTo>
                    <a:pt x="0" y="25016"/>
                  </a:lnTo>
                  <a:lnTo>
                    <a:pt x="13872" y="25016"/>
                  </a:lnTo>
                  <a:lnTo>
                    <a:pt x="1422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7"/>
            <p:cNvSpPr/>
            <p:nvPr/>
          </p:nvSpPr>
          <p:spPr>
            <a:xfrm>
              <a:off x="7299035" y="3307658"/>
              <a:ext cx="490545" cy="955474"/>
            </a:xfrm>
            <a:custGeom>
              <a:avLst/>
              <a:gdLst/>
              <a:ahLst/>
              <a:cxnLst/>
              <a:rect l="l" t="t" r="r" b="b"/>
              <a:pathLst>
                <a:path w="11547" h="22491" extrusionOk="0">
                  <a:moveTo>
                    <a:pt x="11546" y="1"/>
                  </a:moveTo>
                  <a:lnTo>
                    <a:pt x="284" y="286"/>
                  </a:lnTo>
                  <a:lnTo>
                    <a:pt x="0" y="22491"/>
                  </a:lnTo>
                  <a:lnTo>
                    <a:pt x="11261" y="22491"/>
                  </a:lnTo>
                  <a:lnTo>
                    <a:pt x="115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7"/>
            <p:cNvSpPr/>
            <p:nvPr/>
          </p:nvSpPr>
          <p:spPr>
            <a:xfrm>
              <a:off x="7385020" y="3403668"/>
              <a:ext cx="335569" cy="331321"/>
            </a:xfrm>
            <a:custGeom>
              <a:avLst/>
              <a:gdLst/>
              <a:ahLst/>
              <a:cxnLst/>
              <a:rect l="l" t="t" r="r" b="b"/>
              <a:pathLst>
                <a:path w="7899" h="7799" extrusionOk="0">
                  <a:moveTo>
                    <a:pt x="7898" y="1"/>
                  </a:moveTo>
                  <a:lnTo>
                    <a:pt x="185" y="101"/>
                  </a:lnTo>
                  <a:lnTo>
                    <a:pt x="0" y="7799"/>
                  </a:lnTo>
                  <a:lnTo>
                    <a:pt x="7715" y="7799"/>
                  </a:lnTo>
                  <a:lnTo>
                    <a:pt x="78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7"/>
            <p:cNvSpPr/>
            <p:nvPr/>
          </p:nvSpPr>
          <p:spPr>
            <a:xfrm>
              <a:off x="7385020" y="3872122"/>
              <a:ext cx="335569" cy="328475"/>
            </a:xfrm>
            <a:custGeom>
              <a:avLst/>
              <a:gdLst/>
              <a:ahLst/>
              <a:cxnLst/>
              <a:rect l="l" t="t" r="r" b="b"/>
              <a:pathLst>
                <a:path w="7899" h="7732" extrusionOk="0">
                  <a:moveTo>
                    <a:pt x="7898" y="0"/>
                  </a:moveTo>
                  <a:lnTo>
                    <a:pt x="185" y="101"/>
                  </a:lnTo>
                  <a:lnTo>
                    <a:pt x="0" y="7731"/>
                  </a:lnTo>
                  <a:lnTo>
                    <a:pt x="7715" y="7731"/>
                  </a:lnTo>
                  <a:lnTo>
                    <a:pt x="78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7"/>
            <p:cNvSpPr/>
            <p:nvPr/>
          </p:nvSpPr>
          <p:spPr>
            <a:xfrm>
              <a:off x="7385020" y="3403668"/>
              <a:ext cx="317812" cy="307828"/>
            </a:xfrm>
            <a:custGeom>
              <a:avLst/>
              <a:gdLst/>
              <a:ahLst/>
              <a:cxnLst/>
              <a:rect l="l" t="t" r="r" b="b"/>
              <a:pathLst>
                <a:path w="7481" h="7246" extrusionOk="0">
                  <a:moveTo>
                    <a:pt x="7481" y="1"/>
                  </a:moveTo>
                  <a:lnTo>
                    <a:pt x="185" y="101"/>
                  </a:lnTo>
                  <a:lnTo>
                    <a:pt x="0" y="7246"/>
                  </a:lnTo>
                  <a:lnTo>
                    <a:pt x="7313" y="7246"/>
                  </a:lnTo>
                  <a:lnTo>
                    <a:pt x="74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7"/>
            <p:cNvSpPr/>
            <p:nvPr/>
          </p:nvSpPr>
          <p:spPr>
            <a:xfrm>
              <a:off x="7385020" y="3872122"/>
              <a:ext cx="317812" cy="307871"/>
            </a:xfrm>
            <a:custGeom>
              <a:avLst/>
              <a:gdLst/>
              <a:ahLst/>
              <a:cxnLst/>
              <a:rect l="l" t="t" r="r" b="b"/>
              <a:pathLst>
                <a:path w="7481" h="7247" extrusionOk="0">
                  <a:moveTo>
                    <a:pt x="7481" y="0"/>
                  </a:moveTo>
                  <a:lnTo>
                    <a:pt x="185" y="85"/>
                  </a:lnTo>
                  <a:lnTo>
                    <a:pt x="0" y="7247"/>
                  </a:lnTo>
                  <a:lnTo>
                    <a:pt x="7313" y="7247"/>
                  </a:lnTo>
                  <a:lnTo>
                    <a:pt x="748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7"/>
            <p:cNvSpPr/>
            <p:nvPr/>
          </p:nvSpPr>
          <p:spPr>
            <a:xfrm>
              <a:off x="7299715" y="3319043"/>
              <a:ext cx="25617" cy="944089"/>
            </a:xfrm>
            <a:custGeom>
              <a:avLst/>
              <a:gdLst/>
              <a:ahLst/>
              <a:cxnLst/>
              <a:rect l="l" t="t" r="r" b="b"/>
              <a:pathLst>
                <a:path w="603" h="22223" extrusionOk="0">
                  <a:moveTo>
                    <a:pt x="285" y="1"/>
                  </a:moveTo>
                  <a:lnTo>
                    <a:pt x="0" y="22223"/>
                  </a:lnTo>
                  <a:lnTo>
                    <a:pt x="301" y="22223"/>
                  </a:lnTo>
                  <a:lnTo>
                    <a:pt x="60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7"/>
            <p:cNvSpPr/>
            <p:nvPr/>
          </p:nvSpPr>
          <p:spPr>
            <a:xfrm>
              <a:off x="7308976" y="3781847"/>
              <a:ext cx="70394" cy="104549"/>
            </a:xfrm>
            <a:custGeom>
              <a:avLst/>
              <a:gdLst/>
              <a:ahLst/>
              <a:cxnLst/>
              <a:rect l="l" t="t" r="r" b="b"/>
              <a:pathLst>
                <a:path w="1657" h="2461" extrusionOk="0">
                  <a:moveTo>
                    <a:pt x="837" y="1"/>
                  </a:moveTo>
                  <a:cubicBezTo>
                    <a:pt x="368" y="1"/>
                    <a:pt x="0" y="552"/>
                    <a:pt x="0" y="1239"/>
                  </a:cubicBezTo>
                  <a:cubicBezTo>
                    <a:pt x="0" y="1909"/>
                    <a:pt x="368" y="2460"/>
                    <a:pt x="837" y="2460"/>
                  </a:cubicBezTo>
                  <a:cubicBezTo>
                    <a:pt x="1288" y="2460"/>
                    <a:pt x="1656" y="1909"/>
                    <a:pt x="1656" y="1239"/>
                  </a:cubicBezTo>
                  <a:cubicBezTo>
                    <a:pt x="1656" y="552"/>
                    <a:pt x="1288" y="1"/>
                    <a:pt x="8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7"/>
            <p:cNvSpPr/>
            <p:nvPr/>
          </p:nvSpPr>
          <p:spPr>
            <a:xfrm>
              <a:off x="7303963" y="3782612"/>
              <a:ext cx="80419" cy="72305"/>
            </a:xfrm>
            <a:custGeom>
              <a:avLst/>
              <a:gdLst/>
              <a:ahLst/>
              <a:cxnLst/>
              <a:rect l="l" t="t" r="r" b="b"/>
              <a:pathLst>
                <a:path w="1893" h="1702" extrusionOk="0">
                  <a:moveTo>
                    <a:pt x="892" y="1"/>
                  </a:moveTo>
                  <a:cubicBezTo>
                    <a:pt x="705" y="1"/>
                    <a:pt x="520" y="61"/>
                    <a:pt x="369" y="184"/>
                  </a:cubicBezTo>
                  <a:cubicBezTo>
                    <a:pt x="34" y="485"/>
                    <a:pt x="0" y="1020"/>
                    <a:pt x="319" y="1389"/>
                  </a:cubicBezTo>
                  <a:cubicBezTo>
                    <a:pt x="497" y="1595"/>
                    <a:pt x="744" y="1702"/>
                    <a:pt x="989" y="1702"/>
                  </a:cubicBezTo>
                  <a:cubicBezTo>
                    <a:pt x="1180" y="1702"/>
                    <a:pt x="1370" y="1637"/>
                    <a:pt x="1524" y="1505"/>
                  </a:cubicBezTo>
                  <a:cubicBezTo>
                    <a:pt x="1859" y="1221"/>
                    <a:pt x="1892" y="668"/>
                    <a:pt x="1573" y="318"/>
                  </a:cubicBezTo>
                  <a:cubicBezTo>
                    <a:pt x="1392" y="108"/>
                    <a:pt x="1140" y="1"/>
                    <a:pt x="8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7"/>
            <p:cNvSpPr/>
            <p:nvPr/>
          </p:nvSpPr>
          <p:spPr>
            <a:xfrm>
              <a:off x="5765592" y="4276640"/>
              <a:ext cx="2773258" cy="68269"/>
            </a:xfrm>
            <a:custGeom>
              <a:avLst/>
              <a:gdLst/>
              <a:ahLst/>
              <a:cxnLst/>
              <a:rect l="l" t="t" r="r" b="b"/>
              <a:pathLst>
                <a:path w="65280" h="1607" extrusionOk="0">
                  <a:moveTo>
                    <a:pt x="1" y="1"/>
                  </a:moveTo>
                  <a:cubicBezTo>
                    <a:pt x="1022" y="586"/>
                    <a:pt x="2042" y="1121"/>
                    <a:pt x="3080" y="1607"/>
                  </a:cubicBezTo>
                  <a:lnTo>
                    <a:pt x="63472" y="1607"/>
                  </a:lnTo>
                  <a:cubicBezTo>
                    <a:pt x="64091" y="1105"/>
                    <a:pt x="64677" y="569"/>
                    <a:pt x="652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7"/>
            <p:cNvSpPr/>
            <p:nvPr/>
          </p:nvSpPr>
          <p:spPr>
            <a:xfrm>
              <a:off x="5863726" y="4329234"/>
              <a:ext cx="2616837" cy="59773"/>
            </a:xfrm>
            <a:custGeom>
              <a:avLst/>
              <a:gdLst/>
              <a:ahLst/>
              <a:cxnLst/>
              <a:rect l="l" t="t" r="r" b="b"/>
              <a:pathLst>
                <a:path w="61598" h="1407" extrusionOk="0">
                  <a:moveTo>
                    <a:pt x="0" y="1"/>
                  </a:moveTo>
                  <a:cubicBezTo>
                    <a:pt x="1038" y="503"/>
                    <a:pt x="2092" y="971"/>
                    <a:pt x="3130" y="1406"/>
                  </a:cubicBezTo>
                  <a:lnTo>
                    <a:pt x="59806" y="1406"/>
                  </a:lnTo>
                  <a:cubicBezTo>
                    <a:pt x="60409" y="971"/>
                    <a:pt x="61011" y="485"/>
                    <a:pt x="61597" y="1"/>
                  </a:cubicBezTo>
                  <a:close/>
                </a:path>
              </a:pathLst>
            </a:custGeom>
            <a:solidFill>
              <a:srgbClr val="1B3A4E">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7"/>
            <p:cNvSpPr/>
            <p:nvPr/>
          </p:nvSpPr>
          <p:spPr>
            <a:xfrm>
              <a:off x="4998262" y="3307656"/>
              <a:ext cx="3989122" cy="1091364"/>
            </a:xfrm>
            <a:custGeom>
              <a:avLst/>
              <a:gdLst/>
              <a:ahLst/>
              <a:cxnLst/>
              <a:rect l="l" t="t" r="r" b="b"/>
              <a:pathLst>
                <a:path w="94011" h="25720" extrusionOk="0">
                  <a:moveTo>
                    <a:pt x="94010" y="1"/>
                  </a:moveTo>
                  <a:cubicBezTo>
                    <a:pt x="92203" y="117"/>
                    <a:pt x="89642" y="637"/>
                    <a:pt x="86346" y="1842"/>
                  </a:cubicBezTo>
                  <a:cubicBezTo>
                    <a:pt x="79586" y="4318"/>
                    <a:pt x="67504" y="14425"/>
                    <a:pt x="54853" y="14727"/>
                  </a:cubicBezTo>
                  <a:cubicBezTo>
                    <a:pt x="54652" y="14731"/>
                    <a:pt x="54449" y="14734"/>
                    <a:pt x="54243" y="14734"/>
                  </a:cubicBezTo>
                  <a:cubicBezTo>
                    <a:pt x="41513" y="14734"/>
                    <a:pt x="20279" y="5692"/>
                    <a:pt x="11864" y="3698"/>
                  </a:cubicBezTo>
                  <a:cubicBezTo>
                    <a:pt x="7430" y="2645"/>
                    <a:pt x="3447" y="2277"/>
                    <a:pt x="0" y="2259"/>
                  </a:cubicBezTo>
                  <a:lnTo>
                    <a:pt x="0" y="2259"/>
                  </a:lnTo>
                  <a:cubicBezTo>
                    <a:pt x="703" y="3883"/>
                    <a:pt x="1540" y="5557"/>
                    <a:pt x="2577" y="7279"/>
                  </a:cubicBezTo>
                  <a:cubicBezTo>
                    <a:pt x="8568" y="17186"/>
                    <a:pt x="16315" y="22591"/>
                    <a:pt x="24164" y="25720"/>
                  </a:cubicBezTo>
                  <a:lnTo>
                    <a:pt x="80204" y="25720"/>
                  </a:lnTo>
                  <a:cubicBezTo>
                    <a:pt x="82865" y="23846"/>
                    <a:pt x="85392" y="21403"/>
                    <a:pt x="87651" y="18241"/>
                  </a:cubicBezTo>
                  <a:cubicBezTo>
                    <a:pt x="91650" y="12685"/>
                    <a:pt x="93892" y="6594"/>
                    <a:pt x="94010" y="1"/>
                  </a:cubicBezTo>
                  <a:close/>
                </a:path>
              </a:pathLst>
            </a:custGeom>
            <a:solidFill>
              <a:srgbClr val="40AAB3">
                <a:alpha val="52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7"/>
            <p:cNvSpPr/>
            <p:nvPr/>
          </p:nvSpPr>
          <p:spPr>
            <a:xfrm>
              <a:off x="5193625" y="3654837"/>
              <a:ext cx="1418731" cy="557393"/>
            </a:xfrm>
            <a:custGeom>
              <a:avLst/>
              <a:gdLst/>
              <a:ahLst/>
              <a:cxnLst/>
              <a:rect l="l" t="t" r="r" b="b"/>
              <a:pathLst>
                <a:path w="33435" h="13136" extrusionOk="0">
                  <a:moveTo>
                    <a:pt x="21052" y="1"/>
                  </a:moveTo>
                  <a:cubicBezTo>
                    <a:pt x="13120" y="1891"/>
                    <a:pt x="7497" y="503"/>
                    <a:pt x="1" y="2426"/>
                  </a:cubicBezTo>
                  <a:cubicBezTo>
                    <a:pt x="3296" y="7029"/>
                    <a:pt x="7011" y="10509"/>
                    <a:pt x="10927" y="13136"/>
                  </a:cubicBezTo>
                  <a:cubicBezTo>
                    <a:pt x="18256" y="8919"/>
                    <a:pt x="30405" y="6543"/>
                    <a:pt x="33435" y="3849"/>
                  </a:cubicBezTo>
                  <a:cubicBezTo>
                    <a:pt x="29234" y="2694"/>
                    <a:pt x="24983" y="1306"/>
                    <a:pt x="21052" y="1"/>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7"/>
            <p:cNvSpPr/>
            <p:nvPr/>
          </p:nvSpPr>
          <p:spPr>
            <a:xfrm>
              <a:off x="6210207" y="3908353"/>
              <a:ext cx="1163117" cy="490647"/>
            </a:xfrm>
            <a:custGeom>
              <a:avLst/>
              <a:gdLst/>
              <a:ahLst/>
              <a:cxnLst/>
              <a:rect l="l" t="t" r="r" b="b"/>
              <a:pathLst>
                <a:path w="27411" h="11563" extrusionOk="0">
                  <a:moveTo>
                    <a:pt x="19312" y="1"/>
                  </a:moveTo>
                  <a:cubicBezTo>
                    <a:pt x="14225" y="3330"/>
                    <a:pt x="9539" y="7212"/>
                    <a:pt x="1" y="11563"/>
                  </a:cubicBezTo>
                  <a:lnTo>
                    <a:pt x="13187" y="11563"/>
                  </a:lnTo>
                  <a:cubicBezTo>
                    <a:pt x="19680" y="9956"/>
                    <a:pt x="25487" y="2460"/>
                    <a:pt x="27411" y="519"/>
                  </a:cubicBezTo>
                  <a:lnTo>
                    <a:pt x="27411" y="519"/>
                  </a:lnTo>
                  <a:cubicBezTo>
                    <a:pt x="27027" y="536"/>
                    <a:pt x="26658" y="552"/>
                    <a:pt x="26290" y="570"/>
                  </a:cubicBezTo>
                  <a:cubicBezTo>
                    <a:pt x="26091" y="574"/>
                    <a:pt x="25890" y="577"/>
                    <a:pt x="25687" y="577"/>
                  </a:cubicBezTo>
                  <a:cubicBezTo>
                    <a:pt x="23735" y="577"/>
                    <a:pt x="21585" y="364"/>
                    <a:pt x="19312" y="1"/>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7"/>
            <p:cNvSpPr/>
            <p:nvPr/>
          </p:nvSpPr>
          <p:spPr>
            <a:xfrm>
              <a:off x="7330629" y="3307656"/>
              <a:ext cx="1656650" cy="1091364"/>
            </a:xfrm>
            <a:custGeom>
              <a:avLst/>
              <a:gdLst/>
              <a:ahLst/>
              <a:cxnLst/>
              <a:rect l="l" t="t" r="r" b="b"/>
              <a:pathLst>
                <a:path w="39042" h="25720" extrusionOk="0">
                  <a:moveTo>
                    <a:pt x="39041" y="1"/>
                  </a:moveTo>
                  <a:lnTo>
                    <a:pt x="39041" y="1"/>
                  </a:lnTo>
                  <a:cubicBezTo>
                    <a:pt x="37234" y="117"/>
                    <a:pt x="34673" y="637"/>
                    <a:pt x="31377" y="1842"/>
                  </a:cubicBezTo>
                  <a:cubicBezTo>
                    <a:pt x="29619" y="2478"/>
                    <a:pt x="27528" y="3632"/>
                    <a:pt x="25168" y="4988"/>
                  </a:cubicBezTo>
                  <a:cubicBezTo>
                    <a:pt x="24650" y="5958"/>
                    <a:pt x="6678" y="15028"/>
                    <a:pt x="1" y="25720"/>
                  </a:cubicBezTo>
                  <a:lnTo>
                    <a:pt x="18994" y="25720"/>
                  </a:lnTo>
                  <a:cubicBezTo>
                    <a:pt x="25938" y="13823"/>
                    <a:pt x="34004" y="7313"/>
                    <a:pt x="38656" y="4267"/>
                  </a:cubicBezTo>
                  <a:cubicBezTo>
                    <a:pt x="38890" y="2879"/>
                    <a:pt x="39008" y="1456"/>
                    <a:pt x="39041" y="1"/>
                  </a:cubicBez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7"/>
            <p:cNvSpPr/>
            <p:nvPr/>
          </p:nvSpPr>
          <p:spPr>
            <a:xfrm>
              <a:off x="4989906" y="3307656"/>
              <a:ext cx="3989122" cy="742951"/>
            </a:xfrm>
            <a:custGeom>
              <a:avLst/>
              <a:gdLst/>
              <a:ahLst/>
              <a:cxnLst/>
              <a:rect l="l" t="t" r="r" b="b"/>
              <a:pathLst>
                <a:path w="94011" h="17509" extrusionOk="0">
                  <a:moveTo>
                    <a:pt x="5505" y="5271"/>
                  </a:moveTo>
                  <a:cubicBezTo>
                    <a:pt x="7865" y="5271"/>
                    <a:pt x="10275" y="5423"/>
                    <a:pt x="12651" y="5840"/>
                  </a:cubicBezTo>
                  <a:cubicBezTo>
                    <a:pt x="23283" y="7670"/>
                    <a:pt x="37969" y="15524"/>
                    <a:pt x="52788" y="15524"/>
                  </a:cubicBezTo>
                  <a:cubicBezTo>
                    <a:pt x="53292" y="15524"/>
                    <a:pt x="53796" y="15515"/>
                    <a:pt x="54300" y="15496"/>
                  </a:cubicBezTo>
                  <a:lnTo>
                    <a:pt x="54300" y="15496"/>
                  </a:lnTo>
                  <a:cubicBezTo>
                    <a:pt x="52034" y="15725"/>
                    <a:pt x="49831" y="15834"/>
                    <a:pt x="47695" y="15834"/>
                  </a:cubicBezTo>
                  <a:cubicBezTo>
                    <a:pt x="38758" y="15834"/>
                    <a:pt x="30983" y="13938"/>
                    <a:pt x="24581" y="11061"/>
                  </a:cubicBezTo>
                  <a:cubicBezTo>
                    <a:pt x="15344" y="6929"/>
                    <a:pt x="9655" y="5606"/>
                    <a:pt x="5505" y="5271"/>
                  </a:cubicBezTo>
                  <a:close/>
                  <a:moveTo>
                    <a:pt x="94010" y="1"/>
                  </a:moveTo>
                  <a:lnTo>
                    <a:pt x="94010" y="1"/>
                  </a:lnTo>
                  <a:cubicBezTo>
                    <a:pt x="92203" y="117"/>
                    <a:pt x="89642" y="637"/>
                    <a:pt x="86346" y="1842"/>
                  </a:cubicBezTo>
                  <a:cubicBezTo>
                    <a:pt x="79586" y="4318"/>
                    <a:pt x="67504" y="14425"/>
                    <a:pt x="54853" y="14727"/>
                  </a:cubicBezTo>
                  <a:cubicBezTo>
                    <a:pt x="54652" y="14731"/>
                    <a:pt x="54449" y="14734"/>
                    <a:pt x="54243" y="14734"/>
                  </a:cubicBezTo>
                  <a:cubicBezTo>
                    <a:pt x="41513" y="14734"/>
                    <a:pt x="20279" y="5692"/>
                    <a:pt x="11864" y="3698"/>
                  </a:cubicBezTo>
                  <a:cubicBezTo>
                    <a:pt x="7430" y="2645"/>
                    <a:pt x="3447" y="2277"/>
                    <a:pt x="0" y="2259"/>
                  </a:cubicBezTo>
                  <a:lnTo>
                    <a:pt x="0" y="2259"/>
                  </a:lnTo>
                  <a:cubicBezTo>
                    <a:pt x="451" y="3297"/>
                    <a:pt x="953" y="4352"/>
                    <a:pt x="1522" y="5423"/>
                  </a:cubicBezTo>
                  <a:cubicBezTo>
                    <a:pt x="1623" y="5405"/>
                    <a:pt x="1741" y="5405"/>
                    <a:pt x="1841" y="5389"/>
                  </a:cubicBezTo>
                  <a:cubicBezTo>
                    <a:pt x="5824" y="5690"/>
                    <a:pt x="14675" y="6962"/>
                    <a:pt x="25469" y="12116"/>
                  </a:cubicBezTo>
                  <a:cubicBezTo>
                    <a:pt x="34062" y="16215"/>
                    <a:pt x="41623" y="17508"/>
                    <a:pt x="47744" y="17508"/>
                  </a:cubicBezTo>
                  <a:cubicBezTo>
                    <a:pt x="58216" y="17508"/>
                    <a:pt x="64474" y="13723"/>
                    <a:pt x="64474" y="13723"/>
                  </a:cubicBezTo>
                  <a:lnTo>
                    <a:pt x="64458" y="13723"/>
                  </a:lnTo>
                  <a:cubicBezTo>
                    <a:pt x="73662" y="10978"/>
                    <a:pt x="82647" y="5941"/>
                    <a:pt x="87149" y="4100"/>
                  </a:cubicBezTo>
                  <a:cubicBezTo>
                    <a:pt x="89684" y="3067"/>
                    <a:pt x="91142" y="2714"/>
                    <a:pt x="91983" y="2714"/>
                  </a:cubicBezTo>
                  <a:cubicBezTo>
                    <a:pt x="93609" y="2714"/>
                    <a:pt x="92937" y="4032"/>
                    <a:pt x="93290" y="4318"/>
                  </a:cubicBezTo>
                  <a:cubicBezTo>
                    <a:pt x="93328" y="4355"/>
                    <a:pt x="93403" y="4374"/>
                    <a:pt x="93501" y="4374"/>
                  </a:cubicBezTo>
                  <a:cubicBezTo>
                    <a:pt x="93534" y="4374"/>
                    <a:pt x="93570" y="4372"/>
                    <a:pt x="93609" y="4368"/>
                  </a:cubicBezTo>
                  <a:cubicBezTo>
                    <a:pt x="93859" y="2946"/>
                    <a:pt x="93977" y="1490"/>
                    <a:pt x="940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06" name="Google Shape;1506;p37"/>
            <p:cNvGrpSpPr/>
            <p:nvPr/>
          </p:nvGrpSpPr>
          <p:grpSpPr>
            <a:xfrm>
              <a:off x="4842421" y="3452852"/>
              <a:ext cx="4301584" cy="986105"/>
              <a:chOff x="5603738" y="3485650"/>
              <a:chExt cx="3012525" cy="690550"/>
            </a:xfrm>
          </p:grpSpPr>
          <p:sp>
            <p:nvSpPr>
              <p:cNvPr id="1507" name="Google Shape;1507;p37"/>
              <p:cNvSpPr/>
              <p:nvPr/>
            </p:nvSpPr>
            <p:spPr>
              <a:xfrm>
                <a:off x="5971863" y="4020950"/>
                <a:ext cx="20550" cy="19275"/>
              </a:xfrm>
              <a:custGeom>
                <a:avLst/>
                <a:gdLst/>
                <a:ahLst/>
                <a:cxnLst/>
                <a:rect l="l" t="t" r="r" b="b"/>
                <a:pathLst>
                  <a:path w="822" h="771" extrusionOk="0">
                    <a:moveTo>
                      <a:pt x="469" y="1"/>
                    </a:moveTo>
                    <a:cubicBezTo>
                      <a:pt x="252" y="1"/>
                      <a:pt x="68" y="168"/>
                      <a:pt x="34" y="387"/>
                    </a:cubicBezTo>
                    <a:cubicBezTo>
                      <a:pt x="1" y="603"/>
                      <a:pt x="135" y="771"/>
                      <a:pt x="335" y="771"/>
                    </a:cubicBezTo>
                    <a:cubicBezTo>
                      <a:pt x="554" y="771"/>
                      <a:pt x="754" y="603"/>
                      <a:pt x="788" y="387"/>
                    </a:cubicBezTo>
                    <a:cubicBezTo>
                      <a:pt x="821" y="168"/>
                      <a:pt x="670" y="1"/>
                      <a:pt x="4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7"/>
              <p:cNvSpPr/>
              <p:nvPr/>
            </p:nvSpPr>
            <p:spPr>
              <a:xfrm>
                <a:off x="6184388" y="4054875"/>
                <a:ext cx="23450" cy="19650"/>
              </a:xfrm>
              <a:custGeom>
                <a:avLst/>
                <a:gdLst/>
                <a:ahLst/>
                <a:cxnLst/>
                <a:rect l="l" t="t" r="r" b="b"/>
                <a:pathLst>
                  <a:path w="938" h="786" extrusionOk="0">
                    <a:moveTo>
                      <a:pt x="536" y="0"/>
                    </a:moveTo>
                    <a:cubicBezTo>
                      <a:pt x="302" y="0"/>
                      <a:pt x="85" y="183"/>
                      <a:pt x="34" y="402"/>
                    </a:cubicBezTo>
                    <a:cubicBezTo>
                      <a:pt x="1" y="619"/>
                      <a:pt x="168" y="786"/>
                      <a:pt x="420" y="786"/>
                    </a:cubicBezTo>
                    <a:cubicBezTo>
                      <a:pt x="654" y="786"/>
                      <a:pt x="871" y="619"/>
                      <a:pt x="904" y="402"/>
                    </a:cubicBezTo>
                    <a:cubicBezTo>
                      <a:pt x="938" y="183"/>
                      <a:pt x="770" y="0"/>
                      <a:pt x="5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7"/>
              <p:cNvSpPr/>
              <p:nvPr/>
            </p:nvSpPr>
            <p:spPr>
              <a:xfrm>
                <a:off x="6306138" y="3979125"/>
                <a:ext cx="27650" cy="26400"/>
              </a:xfrm>
              <a:custGeom>
                <a:avLst/>
                <a:gdLst/>
                <a:ahLst/>
                <a:cxnLst/>
                <a:rect l="l" t="t" r="r" b="b"/>
                <a:pathLst>
                  <a:path w="1106" h="1056" extrusionOk="0">
                    <a:moveTo>
                      <a:pt x="637" y="1"/>
                    </a:moveTo>
                    <a:cubicBezTo>
                      <a:pt x="351" y="1"/>
                      <a:pt x="101" y="235"/>
                      <a:pt x="50" y="520"/>
                    </a:cubicBezTo>
                    <a:cubicBezTo>
                      <a:pt x="1" y="821"/>
                      <a:pt x="201" y="1056"/>
                      <a:pt x="469" y="1056"/>
                    </a:cubicBezTo>
                    <a:cubicBezTo>
                      <a:pt x="753" y="1056"/>
                      <a:pt x="1005" y="821"/>
                      <a:pt x="1054" y="520"/>
                    </a:cubicBezTo>
                    <a:cubicBezTo>
                      <a:pt x="1105" y="235"/>
                      <a:pt x="920" y="1"/>
                      <a:pt x="6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7"/>
              <p:cNvSpPr/>
              <p:nvPr/>
            </p:nvSpPr>
            <p:spPr>
              <a:xfrm>
                <a:off x="6336263" y="4127225"/>
                <a:ext cx="17600" cy="14675"/>
              </a:xfrm>
              <a:custGeom>
                <a:avLst/>
                <a:gdLst/>
                <a:ahLst/>
                <a:cxnLst/>
                <a:rect l="l" t="t" r="r" b="b"/>
                <a:pathLst>
                  <a:path w="704" h="587" extrusionOk="0">
                    <a:moveTo>
                      <a:pt x="402" y="0"/>
                    </a:moveTo>
                    <a:cubicBezTo>
                      <a:pt x="217" y="0"/>
                      <a:pt x="50" y="134"/>
                      <a:pt x="34" y="302"/>
                    </a:cubicBezTo>
                    <a:cubicBezTo>
                      <a:pt x="1" y="469"/>
                      <a:pt x="117" y="587"/>
                      <a:pt x="302" y="587"/>
                    </a:cubicBezTo>
                    <a:cubicBezTo>
                      <a:pt x="485" y="587"/>
                      <a:pt x="652" y="469"/>
                      <a:pt x="670" y="302"/>
                    </a:cubicBezTo>
                    <a:cubicBezTo>
                      <a:pt x="703" y="134"/>
                      <a:pt x="569" y="0"/>
                      <a:pt x="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7"/>
              <p:cNvSpPr/>
              <p:nvPr/>
            </p:nvSpPr>
            <p:spPr>
              <a:xfrm>
                <a:off x="5735088" y="4146900"/>
                <a:ext cx="33100" cy="25950"/>
              </a:xfrm>
              <a:custGeom>
                <a:avLst/>
                <a:gdLst/>
                <a:ahLst/>
                <a:cxnLst/>
                <a:rect l="l" t="t" r="r" b="b"/>
                <a:pathLst>
                  <a:path w="1324" h="1038" extrusionOk="0">
                    <a:moveTo>
                      <a:pt x="737" y="0"/>
                    </a:moveTo>
                    <a:cubicBezTo>
                      <a:pt x="402" y="0"/>
                      <a:pt x="101" y="235"/>
                      <a:pt x="51" y="519"/>
                    </a:cubicBezTo>
                    <a:cubicBezTo>
                      <a:pt x="1" y="804"/>
                      <a:pt x="235" y="1038"/>
                      <a:pt x="587" y="1038"/>
                    </a:cubicBezTo>
                    <a:cubicBezTo>
                      <a:pt x="922" y="1038"/>
                      <a:pt x="1223" y="804"/>
                      <a:pt x="1272" y="519"/>
                    </a:cubicBezTo>
                    <a:cubicBezTo>
                      <a:pt x="1323" y="235"/>
                      <a:pt x="1089" y="0"/>
                      <a:pt x="7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7"/>
              <p:cNvSpPr/>
              <p:nvPr/>
            </p:nvSpPr>
            <p:spPr>
              <a:xfrm>
                <a:off x="5739263" y="3841075"/>
                <a:ext cx="41025" cy="35600"/>
              </a:xfrm>
              <a:custGeom>
                <a:avLst/>
                <a:gdLst/>
                <a:ahLst/>
                <a:cxnLst/>
                <a:rect l="l" t="t" r="r" b="b"/>
                <a:pathLst>
                  <a:path w="1641" h="1424" extrusionOk="0">
                    <a:moveTo>
                      <a:pt x="938" y="1"/>
                    </a:moveTo>
                    <a:cubicBezTo>
                      <a:pt x="520" y="1"/>
                      <a:pt x="135" y="319"/>
                      <a:pt x="68" y="703"/>
                    </a:cubicBezTo>
                    <a:cubicBezTo>
                      <a:pt x="1" y="1105"/>
                      <a:pt x="302" y="1424"/>
                      <a:pt x="721" y="1424"/>
                    </a:cubicBezTo>
                    <a:cubicBezTo>
                      <a:pt x="1123" y="1424"/>
                      <a:pt x="1524" y="1105"/>
                      <a:pt x="1574" y="703"/>
                    </a:cubicBezTo>
                    <a:cubicBezTo>
                      <a:pt x="1641" y="319"/>
                      <a:pt x="1357" y="1"/>
                      <a:pt x="9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7"/>
              <p:cNvSpPr/>
              <p:nvPr/>
            </p:nvSpPr>
            <p:spPr>
              <a:xfrm>
                <a:off x="5902413" y="3801750"/>
                <a:ext cx="23075" cy="18025"/>
              </a:xfrm>
              <a:custGeom>
                <a:avLst/>
                <a:gdLst/>
                <a:ahLst/>
                <a:cxnLst/>
                <a:rect l="l" t="t" r="r" b="b"/>
                <a:pathLst>
                  <a:path w="923" h="721" extrusionOk="0">
                    <a:moveTo>
                      <a:pt x="520" y="1"/>
                    </a:moveTo>
                    <a:cubicBezTo>
                      <a:pt x="286" y="1"/>
                      <a:pt x="68" y="168"/>
                      <a:pt x="34" y="369"/>
                    </a:cubicBezTo>
                    <a:cubicBezTo>
                      <a:pt x="1" y="553"/>
                      <a:pt x="168" y="721"/>
                      <a:pt x="403" y="721"/>
                    </a:cubicBezTo>
                    <a:cubicBezTo>
                      <a:pt x="637" y="721"/>
                      <a:pt x="855" y="553"/>
                      <a:pt x="889" y="369"/>
                    </a:cubicBezTo>
                    <a:cubicBezTo>
                      <a:pt x="922" y="168"/>
                      <a:pt x="755" y="1"/>
                      <a:pt x="5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7"/>
              <p:cNvSpPr/>
              <p:nvPr/>
            </p:nvSpPr>
            <p:spPr>
              <a:xfrm>
                <a:off x="5994063" y="3743175"/>
                <a:ext cx="46050" cy="34325"/>
              </a:xfrm>
              <a:custGeom>
                <a:avLst/>
                <a:gdLst/>
                <a:ahLst/>
                <a:cxnLst/>
                <a:rect l="l" t="t" r="r" b="b"/>
                <a:pathLst>
                  <a:path w="1842" h="1373" extrusionOk="0">
                    <a:moveTo>
                      <a:pt x="1038" y="1"/>
                    </a:moveTo>
                    <a:cubicBezTo>
                      <a:pt x="552" y="1"/>
                      <a:pt x="117" y="302"/>
                      <a:pt x="67" y="688"/>
                    </a:cubicBezTo>
                    <a:cubicBezTo>
                      <a:pt x="0" y="1072"/>
                      <a:pt x="335" y="1373"/>
                      <a:pt x="820" y="1373"/>
                    </a:cubicBezTo>
                    <a:cubicBezTo>
                      <a:pt x="1288" y="1373"/>
                      <a:pt x="1723" y="1072"/>
                      <a:pt x="1790" y="688"/>
                    </a:cubicBezTo>
                    <a:cubicBezTo>
                      <a:pt x="1841" y="302"/>
                      <a:pt x="1506" y="1"/>
                      <a:pt x="10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7"/>
              <p:cNvSpPr/>
              <p:nvPr/>
            </p:nvSpPr>
            <p:spPr>
              <a:xfrm>
                <a:off x="6457988" y="4054025"/>
                <a:ext cx="44800" cy="39350"/>
              </a:xfrm>
              <a:custGeom>
                <a:avLst/>
                <a:gdLst/>
                <a:ahLst/>
                <a:cxnLst/>
                <a:rect l="l" t="t" r="r" b="b"/>
                <a:pathLst>
                  <a:path w="1792" h="1574" extrusionOk="0">
                    <a:moveTo>
                      <a:pt x="1022" y="1"/>
                    </a:moveTo>
                    <a:cubicBezTo>
                      <a:pt x="569" y="1"/>
                      <a:pt x="134" y="351"/>
                      <a:pt x="67" y="786"/>
                    </a:cubicBezTo>
                    <a:cubicBezTo>
                      <a:pt x="0" y="1221"/>
                      <a:pt x="319" y="1574"/>
                      <a:pt x="770" y="1574"/>
                    </a:cubicBezTo>
                    <a:cubicBezTo>
                      <a:pt x="1239" y="1574"/>
                      <a:pt x="1658" y="1221"/>
                      <a:pt x="1725" y="786"/>
                    </a:cubicBezTo>
                    <a:cubicBezTo>
                      <a:pt x="1792" y="351"/>
                      <a:pt x="1473" y="1"/>
                      <a:pt x="10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7"/>
              <p:cNvSpPr/>
              <p:nvPr/>
            </p:nvSpPr>
            <p:spPr>
              <a:xfrm>
                <a:off x="6539588" y="4155275"/>
                <a:ext cx="26800" cy="20925"/>
              </a:xfrm>
              <a:custGeom>
                <a:avLst/>
                <a:gdLst/>
                <a:ahLst/>
                <a:cxnLst/>
                <a:rect l="l" t="t" r="r" b="b"/>
                <a:pathLst>
                  <a:path w="1072" h="837" extrusionOk="0">
                    <a:moveTo>
                      <a:pt x="603" y="0"/>
                    </a:moveTo>
                    <a:cubicBezTo>
                      <a:pt x="335" y="0"/>
                      <a:pt x="67" y="184"/>
                      <a:pt x="34" y="418"/>
                    </a:cubicBezTo>
                    <a:cubicBezTo>
                      <a:pt x="0" y="652"/>
                      <a:pt x="201" y="837"/>
                      <a:pt x="469" y="837"/>
                    </a:cubicBezTo>
                    <a:cubicBezTo>
                      <a:pt x="752" y="837"/>
                      <a:pt x="1004" y="652"/>
                      <a:pt x="1038" y="418"/>
                    </a:cubicBezTo>
                    <a:cubicBezTo>
                      <a:pt x="1071" y="184"/>
                      <a:pt x="886" y="0"/>
                      <a:pt x="6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7"/>
              <p:cNvSpPr/>
              <p:nvPr/>
            </p:nvSpPr>
            <p:spPr>
              <a:xfrm>
                <a:off x="6607338" y="3997125"/>
                <a:ext cx="25550" cy="23025"/>
              </a:xfrm>
              <a:custGeom>
                <a:avLst/>
                <a:gdLst/>
                <a:ahLst/>
                <a:cxnLst/>
                <a:rect l="l" t="t" r="r" b="b"/>
                <a:pathLst>
                  <a:path w="1022" h="921" extrusionOk="0">
                    <a:moveTo>
                      <a:pt x="586" y="1"/>
                    </a:moveTo>
                    <a:cubicBezTo>
                      <a:pt x="336" y="1"/>
                      <a:pt x="84" y="202"/>
                      <a:pt x="50" y="452"/>
                    </a:cubicBezTo>
                    <a:cubicBezTo>
                      <a:pt x="1" y="704"/>
                      <a:pt x="184" y="921"/>
                      <a:pt x="436" y="921"/>
                    </a:cubicBezTo>
                    <a:cubicBezTo>
                      <a:pt x="704" y="921"/>
                      <a:pt x="938" y="704"/>
                      <a:pt x="988" y="452"/>
                    </a:cubicBezTo>
                    <a:cubicBezTo>
                      <a:pt x="1021" y="202"/>
                      <a:pt x="838"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7"/>
              <p:cNvSpPr/>
              <p:nvPr/>
            </p:nvSpPr>
            <p:spPr>
              <a:xfrm>
                <a:off x="6970038" y="4016775"/>
                <a:ext cx="38500" cy="29300"/>
              </a:xfrm>
              <a:custGeom>
                <a:avLst/>
                <a:gdLst/>
                <a:ahLst/>
                <a:cxnLst/>
                <a:rect l="l" t="t" r="r" b="b"/>
                <a:pathLst>
                  <a:path w="1540" h="1172" extrusionOk="0">
                    <a:moveTo>
                      <a:pt x="871" y="1"/>
                    </a:moveTo>
                    <a:cubicBezTo>
                      <a:pt x="469" y="1"/>
                      <a:pt x="101" y="268"/>
                      <a:pt x="51" y="587"/>
                    </a:cubicBezTo>
                    <a:cubicBezTo>
                      <a:pt x="0" y="904"/>
                      <a:pt x="286" y="1172"/>
                      <a:pt x="687" y="1172"/>
                    </a:cubicBezTo>
                    <a:cubicBezTo>
                      <a:pt x="1089" y="1172"/>
                      <a:pt x="1439" y="904"/>
                      <a:pt x="1490" y="587"/>
                    </a:cubicBezTo>
                    <a:cubicBezTo>
                      <a:pt x="1540" y="268"/>
                      <a:pt x="1272" y="1"/>
                      <a:pt x="8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7"/>
              <p:cNvSpPr/>
              <p:nvPr/>
            </p:nvSpPr>
            <p:spPr>
              <a:xfrm>
                <a:off x="7337763" y="3995450"/>
                <a:ext cx="40600" cy="34350"/>
              </a:xfrm>
              <a:custGeom>
                <a:avLst/>
                <a:gdLst/>
                <a:ahLst/>
                <a:cxnLst/>
                <a:rect l="l" t="t" r="r" b="b"/>
                <a:pathLst>
                  <a:path w="1624" h="1374" extrusionOk="0">
                    <a:moveTo>
                      <a:pt x="921" y="1"/>
                    </a:moveTo>
                    <a:cubicBezTo>
                      <a:pt x="503" y="1"/>
                      <a:pt x="117" y="318"/>
                      <a:pt x="51" y="686"/>
                    </a:cubicBezTo>
                    <a:cubicBezTo>
                      <a:pt x="1" y="1072"/>
                      <a:pt x="285" y="1373"/>
                      <a:pt x="704" y="1373"/>
                    </a:cubicBezTo>
                    <a:cubicBezTo>
                      <a:pt x="1121" y="1373"/>
                      <a:pt x="1507" y="1072"/>
                      <a:pt x="1574" y="686"/>
                    </a:cubicBezTo>
                    <a:cubicBezTo>
                      <a:pt x="1623" y="318"/>
                      <a:pt x="1340" y="1"/>
                      <a:pt x="9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7"/>
              <p:cNvSpPr/>
              <p:nvPr/>
            </p:nvSpPr>
            <p:spPr>
              <a:xfrm>
                <a:off x="7365388" y="4081650"/>
                <a:ext cx="19675" cy="19650"/>
              </a:xfrm>
              <a:custGeom>
                <a:avLst/>
                <a:gdLst/>
                <a:ahLst/>
                <a:cxnLst/>
                <a:rect l="l" t="t" r="r" b="b"/>
                <a:pathLst>
                  <a:path w="787" h="786" extrusionOk="0">
                    <a:moveTo>
                      <a:pt x="452" y="0"/>
                    </a:moveTo>
                    <a:cubicBezTo>
                      <a:pt x="251" y="0"/>
                      <a:pt x="67" y="183"/>
                      <a:pt x="34" y="402"/>
                    </a:cubicBezTo>
                    <a:cubicBezTo>
                      <a:pt x="0" y="619"/>
                      <a:pt x="134" y="786"/>
                      <a:pt x="335" y="786"/>
                    </a:cubicBezTo>
                    <a:cubicBezTo>
                      <a:pt x="536" y="786"/>
                      <a:pt x="719" y="619"/>
                      <a:pt x="753" y="402"/>
                    </a:cubicBezTo>
                    <a:cubicBezTo>
                      <a:pt x="786" y="183"/>
                      <a:pt x="652" y="0"/>
                      <a:pt x="4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7"/>
              <p:cNvSpPr/>
              <p:nvPr/>
            </p:nvSpPr>
            <p:spPr>
              <a:xfrm>
                <a:off x="7596713" y="4077025"/>
                <a:ext cx="17600" cy="13000"/>
              </a:xfrm>
              <a:custGeom>
                <a:avLst/>
                <a:gdLst/>
                <a:ahLst/>
                <a:cxnLst/>
                <a:rect l="l" t="t" r="r" b="b"/>
                <a:pathLst>
                  <a:path w="704" h="520" extrusionOk="0">
                    <a:moveTo>
                      <a:pt x="402" y="0"/>
                    </a:moveTo>
                    <a:cubicBezTo>
                      <a:pt x="219" y="0"/>
                      <a:pt x="51" y="118"/>
                      <a:pt x="34" y="252"/>
                    </a:cubicBezTo>
                    <a:cubicBezTo>
                      <a:pt x="0" y="402"/>
                      <a:pt x="134" y="520"/>
                      <a:pt x="319" y="520"/>
                    </a:cubicBezTo>
                    <a:cubicBezTo>
                      <a:pt x="486" y="520"/>
                      <a:pt x="654" y="402"/>
                      <a:pt x="687" y="252"/>
                    </a:cubicBezTo>
                    <a:cubicBezTo>
                      <a:pt x="703" y="118"/>
                      <a:pt x="569" y="0"/>
                      <a:pt x="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7"/>
              <p:cNvSpPr/>
              <p:nvPr/>
            </p:nvSpPr>
            <p:spPr>
              <a:xfrm>
                <a:off x="7663638" y="3941900"/>
                <a:ext cx="23900" cy="25975"/>
              </a:xfrm>
              <a:custGeom>
                <a:avLst/>
                <a:gdLst/>
                <a:ahLst/>
                <a:cxnLst/>
                <a:rect l="l" t="t" r="r" b="b"/>
                <a:pathLst>
                  <a:path w="956" h="1039" extrusionOk="0">
                    <a:moveTo>
                      <a:pt x="554" y="1"/>
                    </a:moveTo>
                    <a:cubicBezTo>
                      <a:pt x="319" y="1"/>
                      <a:pt x="85" y="235"/>
                      <a:pt x="34" y="519"/>
                    </a:cubicBezTo>
                    <a:cubicBezTo>
                      <a:pt x="1" y="804"/>
                      <a:pt x="152" y="1038"/>
                      <a:pt x="386" y="1038"/>
                    </a:cubicBezTo>
                    <a:cubicBezTo>
                      <a:pt x="621" y="1038"/>
                      <a:pt x="855" y="804"/>
                      <a:pt x="904" y="519"/>
                    </a:cubicBezTo>
                    <a:cubicBezTo>
                      <a:pt x="955" y="235"/>
                      <a:pt x="788" y="1"/>
                      <a:pt x="5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7"/>
              <p:cNvSpPr/>
              <p:nvPr/>
            </p:nvSpPr>
            <p:spPr>
              <a:xfrm>
                <a:off x="7816763" y="3907600"/>
                <a:ext cx="32650" cy="23025"/>
              </a:xfrm>
              <a:custGeom>
                <a:avLst/>
                <a:gdLst/>
                <a:ahLst/>
                <a:cxnLst/>
                <a:rect l="l" t="t" r="r" b="b"/>
                <a:pathLst>
                  <a:path w="1306" h="921" extrusionOk="0">
                    <a:moveTo>
                      <a:pt x="721" y="1"/>
                    </a:moveTo>
                    <a:cubicBezTo>
                      <a:pt x="386" y="1"/>
                      <a:pt x="85" y="202"/>
                      <a:pt x="34" y="452"/>
                    </a:cubicBezTo>
                    <a:cubicBezTo>
                      <a:pt x="0" y="704"/>
                      <a:pt x="235" y="921"/>
                      <a:pt x="569" y="921"/>
                    </a:cubicBezTo>
                    <a:cubicBezTo>
                      <a:pt x="904" y="921"/>
                      <a:pt x="1223" y="704"/>
                      <a:pt x="1256" y="452"/>
                    </a:cubicBezTo>
                    <a:cubicBezTo>
                      <a:pt x="1306" y="202"/>
                      <a:pt x="1055" y="1"/>
                      <a:pt x="7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7"/>
              <p:cNvSpPr/>
              <p:nvPr/>
            </p:nvSpPr>
            <p:spPr>
              <a:xfrm>
                <a:off x="7787488" y="4097925"/>
                <a:ext cx="19250" cy="14700"/>
              </a:xfrm>
              <a:custGeom>
                <a:avLst/>
                <a:gdLst/>
                <a:ahLst/>
                <a:cxnLst/>
                <a:rect l="l" t="t" r="r" b="b"/>
                <a:pathLst>
                  <a:path w="770" h="588" extrusionOk="0">
                    <a:moveTo>
                      <a:pt x="435" y="1"/>
                    </a:moveTo>
                    <a:cubicBezTo>
                      <a:pt x="234" y="1"/>
                      <a:pt x="51" y="135"/>
                      <a:pt x="17" y="302"/>
                    </a:cubicBezTo>
                    <a:cubicBezTo>
                      <a:pt x="0" y="470"/>
                      <a:pt x="134" y="587"/>
                      <a:pt x="335" y="587"/>
                    </a:cubicBezTo>
                    <a:cubicBezTo>
                      <a:pt x="536" y="587"/>
                      <a:pt x="720" y="470"/>
                      <a:pt x="736" y="302"/>
                    </a:cubicBezTo>
                    <a:cubicBezTo>
                      <a:pt x="770" y="135"/>
                      <a:pt x="636" y="1"/>
                      <a:pt x="4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7"/>
              <p:cNvSpPr/>
              <p:nvPr/>
            </p:nvSpPr>
            <p:spPr>
              <a:xfrm>
                <a:off x="7807988" y="4137250"/>
                <a:ext cx="35175" cy="29325"/>
              </a:xfrm>
              <a:custGeom>
                <a:avLst/>
                <a:gdLst/>
                <a:ahLst/>
                <a:cxnLst/>
                <a:rect l="l" t="t" r="r" b="b"/>
                <a:pathLst>
                  <a:path w="1407" h="1173" extrusionOk="0">
                    <a:moveTo>
                      <a:pt x="804" y="1"/>
                    </a:moveTo>
                    <a:cubicBezTo>
                      <a:pt x="436" y="1"/>
                      <a:pt x="117" y="253"/>
                      <a:pt x="68" y="587"/>
                    </a:cubicBezTo>
                    <a:cubicBezTo>
                      <a:pt x="1" y="905"/>
                      <a:pt x="251" y="1172"/>
                      <a:pt x="619" y="1172"/>
                    </a:cubicBezTo>
                    <a:cubicBezTo>
                      <a:pt x="971" y="1172"/>
                      <a:pt x="1306" y="905"/>
                      <a:pt x="1355" y="587"/>
                    </a:cubicBezTo>
                    <a:cubicBezTo>
                      <a:pt x="1406" y="253"/>
                      <a:pt x="1155" y="1"/>
                      <a:pt x="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7"/>
              <p:cNvSpPr/>
              <p:nvPr/>
            </p:nvSpPr>
            <p:spPr>
              <a:xfrm>
                <a:off x="8087438" y="4083300"/>
                <a:ext cx="23025" cy="21350"/>
              </a:xfrm>
              <a:custGeom>
                <a:avLst/>
                <a:gdLst/>
                <a:ahLst/>
                <a:cxnLst/>
                <a:rect l="l" t="t" r="r" b="b"/>
                <a:pathLst>
                  <a:path w="921" h="854" extrusionOk="0">
                    <a:moveTo>
                      <a:pt x="536" y="1"/>
                    </a:moveTo>
                    <a:cubicBezTo>
                      <a:pt x="285" y="1"/>
                      <a:pt x="68" y="202"/>
                      <a:pt x="34" y="436"/>
                    </a:cubicBezTo>
                    <a:cubicBezTo>
                      <a:pt x="1" y="670"/>
                      <a:pt x="151" y="854"/>
                      <a:pt x="385" y="854"/>
                    </a:cubicBezTo>
                    <a:cubicBezTo>
                      <a:pt x="637" y="854"/>
                      <a:pt x="854" y="670"/>
                      <a:pt x="887" y="436"/>
                    </a:cubicBezTo>
                    <a:cubicBezTo>
                      <a:pt x="920" y="202"/>
                      <a:pt x="771" y="1"/>
                      <a:pt x="5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7"/>
              <p:cNvSpPr/>
              <p:nvPr/>
            </p:nvSpPr>
            <p:spPr>
              <a:xfrm>
                <a:off x="8118813" y="3777500"/>
                <a:ext cx="29300" cy="27625"/>
              </a:xfrm>
              <a:custGeom>
                <a:avLst/>
                <a:gdLst/>
                <a:ahLst/>
                <a:cxnLst/>
                <a:rect l="l" t="t" r="r" b="b"/>
                <a:pathLst>
                  <a:path w="1172" h="1105" extrusionOk="0">
                    <a:moveTo>
                      <a:pt x="669" y="0"/>
                    </a:moveTo>
                    <a:cubicBezTo>
                      <a:pt x="386" y="0"/>
                      <a:pt x="101" y="252"/>
                      <a:pt x="51" y="553"/>
                    </a:cubicBezTo>
                    <a:cubicBezTo>
                      <a:pt x="0" y="854"/>
                      <a:pt x="201" y="1104"/>
                      <a:pt x="502" y="1104"/>
                    </a:cubicBezTo>
                    <a:cubicBezTo>
                      <a:pt x="803" y="1104"/>
                      <a:pt x="1071" y="854"/>
                      <a:pt x="1122" y="553"/>
                    </a:cubicBezTo>
                    <a:cubicBezTo>
                      <a:pt x="1171" y="252"/>
                      <a:pt x="971" y="0"/>
                      <a:pt x="6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7"/>
              <p:cNvSpPr/>
              <p:nvPr/>
            </p:nvSpPr>
            <p:spPr>
              <a:xfrm>
                <a:off x="8195788" y="3847375"/>
                <a:ext cx="11725" cy="12975"/>
              </a:xfrm>
              <a:custGeom>
                <a:avLst/>
                <a:gdLst/>
                <a:ahLst/>
                <a:cxnLst/>
                <a:rect l="l" t="t" r="r" b="b"/>
                <a:pathLst>
                  <a:path w="469" h="519" extrusionOk="0">
                    <a:moveTo>
                      <a:pt x="285" y="0"/>
                    </a:moveTo>
                    <a:cubicBezTo>
                      <a:pt x="167" y="0"/>
                      <a:pt x="51" y="117"/>
                      <a:pt x="18" y="268"/>
                    </a:cubicBezTo>
                    <a:cubicBezTo>
                      <a:pt x="0" y="402"/>
                      <a:pt x="84" y="518"/>
                      <a:pt x="201" y="518"/>
                    </a:cubicBezTo>
                    <a:cubicBezTo>
                      <a:pt x="319" y="518"/>
                      <a:pt x="435" y="402"/>
                      <a:pt x="453" y="268"/>
                    </a:cubicBezTo>
                    <a:cubicBezTo>
                      <a:pt x="469" y="117"/>
                      <a:pt x="402"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7"/>
              <p:cNvSpPr/>
              <p:nvPr/>
            </p:nvSpPr>
            <p:spPr>
              <a:xfrm>
                <a:off x="8386538" y="3712225"/>
                <a:ext cx="28900" cy="24725"/>
              </a:xfrm>
              <a:custGeom>
                <a:avLst/>
                <a:gdLst/>
                <a:ahLst/>
                <a:cxnLst/>
                <a:rect l="l" t="t" r="r" b="b"/>
                <a:pathLst>
                  <a:path w="1156" h="989" extrusionOk="0">
                    <a:moveTo>
                      <a:pt x="654" y="1"/>
                    </a:moveTo>
                    <a:cubicBezTo>
                      <a:pt x="369" y="1"/>
                      <a:pt x="85" y="219"/>
                      <a:pt x="34" y="486"/>
                    </a:cubicBezTo>
                    <a:cubicBezTo>
                      <a:pt x="1" y="770"/>
                      <a:pt x="202" y="989"/>
                      <a:pt x="503" y="989"/>
                    </a:cubicBezTo>
                    <a:cubicBezTo>
                      <a:pt x="804" y="989"/>
                      <a:pt x="1072" y="770"/>
                      <a:pt x="1123" y="486"/>
                    </a:cubicBezTo>
                    <a:cubicBezTo>
                      <a:pt x="1156" y="219"/>
                      <a:pt x="955" y="1"/>
                      <a:pt x="6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7"/>
              <p:cNvSpPr/>
              <p:nvPr/>
            </p:nvSpPr>
            <p:spPr>
              <a:xfrm>
                <a:off x="8568938" y="3743175"/>
                <a:ext cx="21775" cy="19700"/>
              </a:xfrm>
              <a:custGeom>
                <a:avLst/>
                <a:gdLst/>
                <a:ahLst/>
                <a:cxnLst/>
                <a:rect l="l" t="t" r="r" b="b"/>
                <a:pathLst>
                  <a:path w="871" h="788" extrusionOk="0">
                    <a:moveTo>
                      <a:pt x="503" y="1"/>
                    </a:moveTo>
                    <a:cubicBezTo>
                      <a:pt x="286" y="1"/>
                      <a:pt x="68" y="186"/>
                      <a:pt x="34" y="402"/>
                    </a:cubicBezTo>
                    <a:cubicBezTo>
                      <a:pt x="1" y="603"/>
                      <a:pt x="152" y="788"/>
                      <a:pt x="369" y="788"/>
                    </a:cubicBezTo>
                    <a:cubicBezTo>
                      <a:pt x="587" y="788"/>
                      <a:pt x="804" y="603"/>
                      <a:pt x="837" y="402"/>
                    </a:cubicBezTo>
                    <a:cubicBezTo>
                      <a:pt x="871" y="186"/>
                      <a:pt x="721" y="1"/>
                      <a:pt x="5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7"/>
              <p:cNvSpPr/>
              <p:nvPr/>
            </p:nvSpPr>
            <p:spPr>
              <a:xfrm>
                <a:off x="8577313" y="3953200"/>
                <a:ext cx="38950" cy="32650"/>
              </a:xfrm>
              <a:custGeom>
                <a:avLst/>
                <a:gdLst/>
                <a:ahLst/>
                <a:cxnLst/>
                <a:rect l="l" t="t" r="r" b="b"/>
                <a:pathLst>
                  <a:path w="1558" h="1306" extrusionOk="0">
                    <a:moveTo>
                      <a:pt x="870" y="0"/>
                    </a:moveTo>
                    <a:cubicBezTo>
                      <a:pt x="486" y="0"/>
                      <a:pt x="118" y="301"/>
                      <a:pt x="51" y="653"/>
                    </a:cubicBezTo>
                    <a:cubicBezTo>
                      <a:pt x="0" y="1004"/>
                      <a:pt x="268" y="1305"/>
                      <a:pt x="670" y="1305"/>
                    </a:cubicBezTo>
                    <a:cubicBezTo>
                      <a:pt x="1071" y="1305"/>
                      <a:pt x="1439" y="1004"/>
                      <a:pt x="1490" y="653"/>
                    </a:cubicBezTo>
                    <a:cubicBezTo>
                      <a:pt x="1557" y="301"/>
                      <a:pt x="1272" y="0"/>
                      <a:pt x="8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7"/>
              <p:cNvSpPr/>
              <p:nvPr/>
            </p:nvSpPr>
            <p:spPr>
              <a:xfrm>
                <a:off x="8591138" y="4044400"/>
                <a:ext cx="23450" cy="22600"/>
              </a:xfrm>
              <a:custGeom>
                <a:avLst/>
                <a:gdLst/>
                <a:ahLst/>
                <a:cxnLst/>
                <a:rect l="l" t="t" r="r" b="b"/>
                <a:pathLst>
                  <a:path w="938" h="904" extrusionOk="0">
                    <a:moveTo>
                      <a:pt x="536" y="0"/>
                    </a:moveTo>
                    <a:cubicBezTo>
                      <a:pt x="301" y="0"/>
                      <a:pt x="67" y="201"/>
                      <a:pt x="34" y="453"/>
                    </a:cubicBezTo>
                    <a:cubicBezTo>
                      <a:pt x="0" y="703"/>
                      <a:pt x="150" y="904"/>
                      <a:pt x="384" y="904"/>
                    </a:cubicBezTo>
                    <a:cubicBezTo>
                      <a:pt x="636" y="904"/>
                      <a:pt x="853" y="703"/>
                      <a:pt x="904" y="453"/>
                    </a:cubicBezTo>
                    <a:cubicBezTo>
                      <a:pt x="937" y="201"/>
                      <a:pt x="770" y="0"/>
                      <a:pt x="5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7"/>
              <p:cNvSpPr/>
              <p:nvPr/>
            </p:nvSpPr>
            <p:spPr>
              <a:xfrm>
                <a:off x="8458488" y="4060725"/>
                <a:ext cx="17200" cy="12975"/>
              </a:xfrm>
              <a:custGeom>
                <a:avLst/>
                <a:gdLst/>
                <a:ahLst/>
                <a:cxnLst/>
                <a:rect l="l" t="t" r="r" b="b"/>
                <a:pathLst>
                  <a:path w="688" h="519" extrusionOk="0">
                    <a:moveTo>
                      <a:pt x="386" y="0"/>
                    </a:moveTo>
                    <a:cubicBezTo>
                      <a:pt x="202" y="0"/>
                      <a:pt x="52" y="117"/>
                      <a:pt x="18" y="251"/>
                    </a:cubicBezTo>
                    <a:cubicBezTo>
                      <a:pt x="1" y="402"/>
                      <a:pt x="119" y="518"/>
                      <a:pt x="302" y="518"/>
                    </a:cubicBezTo>
                    <a:cubicBezTo>
                      <a:pt x="487" y="518"/>
                      <a:pt x="637" y="402"/>
                      <a:pt x="670" y="251"/>
                    </a:cubicBezTo>
                    <a:cubicBezTo>
                      <a:pt x="688" y="117"/>
                      <a:pt x="570" y="0"/>
                      <a:pt x="3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7"/>
              <p:cNvSpPr/>
              <p:nvPr/>
            </p:nvSpPr>
            <p:spPr>
              <a:xfrm>
                <a:off x="8352663" y="4070325"/>
                <a:ext cx="31400" cy="25975"/>
              </a:xfrm>
              <a:custGeom>
                <a:avLst/>
                <a:gdLst/>
                <a:ahLst/>
                <a:cxnLst/>
                <a:rect l="l" t="t" r="r" b="b"/>
                <a:pathLst>
                  <a:path w="1256" h="1039" extrusionOk="0">
                    <a:moveTo>
                      <a:pt x="704" y="1"/>
                    </a:moveTo>
                    <a:cubicBezTo>
                      <a:pt x="385" y="1"/>
                      <a:pt x="101" y="235"/>
                      <a:pt x="50" y="520"/>
                    </a:cubicBezTo>
                    <a:cubicBezTo>
                      <a:pt x="1" y="821"/>
                      <a:pt x="235" y="1038"/>
                      <a:pt x="552" y="1038"/>
                    </a:cubicBezTo>
                    <a:cubicBezTo>
                      <a:pt x="871" y="1038"/>
                      <a:pt x="1155" y="821"/>
                      <a:pt x="1206" y="520"/>
                    </a:cubicBezTo>
                    <a:cubicBezTo>
                      <a:pt x="1255" y="235"/>
                      <a:pt x="1021" y="1"/>
                      <a:pt x="7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7"/>
              <p:cNvSpPr/>
              <p:nvPr/>
            </p:nvSpPr>
            <p:spPr>
              <a:xfrm>
                <a:off x="8303313" y="4000475"/>
                <a:ext cx="41025" cy="37250"/>
              </a:xfrm>
              <a:custGeom>
                <a:avLst/>
                <a:gdLst/>
                <a:ahLst/>
                <a:cxnLst/>
                <a:rect l="l" t="t" r="r" b="b"/>
                <a:pathLst>
                  <a:path w="1641" h="1490" extrusionOk="0">
                    <a:moveTo>
                      <a:pt x="937" y="1"/>
                    </a:moveTo>
                    <a:cubicBezTo>
                      <a:pt x="518" y="1"/>
                      <a:pt x="134" y="335"/>
                      <a:pt x="67" y="753"/>
                    </a:cubicBezTo>
                    <a:cubicBezTo>
                      <a:pt x="0" y="1155"/>
                      <a:pt x="284" y="1489"/>
                      <a:pt x="703" y="1489"/>
                    </a:cubicBezTo>
                    <a:cubicBezTo>
                      <a:pt x="1121" y="1489"/>
                      <a:pt x="1506" y="1155"/>
                      <a:pt x="1573" y="753"/>
                    </a:cubicBezTo>
                    <a:cubicBezTo>
                      <a:pt x="1640" y="335"/>
                      <a:pt x="1355" y="1"/>
                      <a:pt x="9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7"/>
              <p:cNvSpPr/>
              <p:nvPr/>
            </p:nvSpPr>
            <p:spPr>
              <a:xfrm>
                <a:off x="8306663" y="4120950"/>
                <a:ext cx="15925" cy="14650"/>
              </a:xfrm>
              <a:custGeom>
                <a:avLst/>
                <a:gdLst/>
                <a:ahLst/>
                <a:cxnLst/>
                <a:rect l="l" t="t" r="r" b="b"/>
                <a:pathLst>
                  <a:path w="637" h="586" extrusionOk="0">
                    <a:moveTo>
                      <a:pt x="368" y="1"/>
                    </a:moveTo>
                    <a:cubicBezTo>
                      <a:pt x="201" y="1"/>
                      <a:pt x="50" y="135"/>
                      <a:pt x="34" y="285"/>
                    </a:cubicBezTo>
                    <a:cubicBezTo>
                      <a:pt x="0" y="452"/>
                      <a:pt x="117" y="586"/>
                      <a:pt x="268" y="586"/>
                    </a:cubicBezTo>
                    <a:cubicBezTo>
                      <a:pt x="435" y="586"/>
                      <a:pt x="569" y="452"/>
                      <a:pt x="603" y="285"/>
                    </a:cubicBezTo>
                    <a:cubicBezTo>
                      <a:pt x="636" y="135"/>
                      <a:pt x="518" y="1"/>
                      <a:pt x="3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7"/>
              <p:cNvSpPr/>
              <p:nvPr/>
            </p:nvSpPr>
            <p:spPr>
              <a:xfrm>
                <a:off x="8171513" y="4153600"/>
                <a:ext cx="23450" cy="19250"/>
              </a:xfrm>
              <a:custGeom>
                <a:avLst/>
                <a:gdLst/>
                <a:ahLst/>
                <a:cxnLst/>
                <a:rect l="l" t="t" r="r" b="b"/>
                <a:pathLst>
                  <a:path w="938" h="770" extrusionOk="0">
                    <a:moveTo>
                      <a:pt x="536" y="0"/>
                    </a:moveTo>
                    <a:cubicBezTo>
                      <a:pt x="286" y="0"/>
                      <a:pt x="68" y="168"/>
                      <a:pt x="34" y="384"/>
                    </a:cubicBezTo>
                    <a:cubicBezTo>
                      <a:pt x="1" y="603"/>
                      <a:pt x="168" y="770"/>
                      <a:pt x="402" y="770"/>
                    </a:cubicBezTo>
                    <a:cubicBezTo>
                      <a:pt x="636" y="770"/>
                      <a:pt x="871" y="603"/>
                      <a:pt x="904" y="384"/>
                    </a:cubicBezTo>
                    <a:cubicBezTo>
                      <a:pt x="938" y="168"/>
                      <a:pt x="770" y="0"/>
                      <a:pt x="5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7"/>
              <p:cNvSpPr/>
              <p:nvPr/>
            </p:nvSpPr>
            <p:spPr>
              <a:xfrm>
                <a:off x="8536313" y="4148575"/>
                <a:ext cx="27625" cy="25950"/>
              </a:xfrm>
              <a:custGeom>
                <a:avLst/>
                <a:gdLst/>
                <a:ahLst/>
                <a:cxnLst/>
                <a:rect l="l" t="t" r="r" b="b"/>
                <a:pathLst>
                  <a:path w="1105" h="1038" extrusionOk="0">
                    <a:moveTo>
                      <a:pt x="636" y="0"/>
                    </a:moveTo>
                    <a:cubicBezTo>
                      <a:pt x="352" y="0"/>
                      <a:pt x="85" y="235"/>
                      <a:pt x="51" y="518"/>
                    </a:cubicBezTo>
                    <a:cubicBezTo>
                      <a:pt x="0" y="804"/>
                      <a:pt x="185" y="1038"/>
                      <a:pt x="469" y="1038"/>
                    </a:cubicBezTo>
                    <a:cubicBezTo>
                      <a:pt x="737" y="1038"/>
                      <a:pt x="1004" y="804"/>
                      <a:pt x="1055" y="518"/>
                    </a:cubicBezTo>
                    <a:cubicBezTo>
                      <a:pt x="1105" y="235"/>
                      <a:pt x="904" y="0"/>
                      <a:pt x="6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7"/>
              <p:cNvSpPr/>
              <p:nvPr/>
            </p:nvSpPr>
            <p:spPr>
              <a:xfrm>
                <a:off x="8009188" y="3717250"/>
                <a:ext cx="19725" cy="18025"/>
              </a:xfrm>
              <a:custGeom>
                <a:avLst/>
                <a:gdLst/>
                <a:ahLst/>
                <a:cxnLst/>
                <a:rect l="l" t="t" r="r" b="b"/>
                <a:pathLst>
                  <a:path w="789" h="721" extrusionOk="0">
                    <a:moveTo>
                      <a:pt x="453" y="0"/>
                    </a:moveTo>
                    <a:cubicBezTo>
                      <a:pt x="253" y="0"/>
                      <a:pt x="68" y="152"/>
                      <a:pt x="34" y="352"/>
                    </a:cubicBezTo>
                    <a:cubicBezTo>
                      <a:pt x="1" y="553"/>
                      <a:pt x="135" y="721"/>
                      <a:pt x="336" y="721"/>
                    </a:cubicBezTo>
                    <a:cubicBezTo>
                      <a:pt x="536" y="721"/>
                      <a:pt x="721" y="553"/>
                      <a:pt x="755" y="352"/>
                    </a:cubicBezTo>
                    <a:cubicBezTo>
                      <a:pt x="788" y="152"/>
                      <a:pt x="654" y="0"/>
                      <a:pt x="4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7"/>
              <p:cNvSpPr/>
              <p:nvPr/>
            </p:nvSpPr>
            <p:spPr>
              <a:xfrm>
                <a:off x="8310013" y="3678350"/>
                <a:ext cx="19650" cy="17600"/>
              </a:xfrm>
              <a:custGeom>
                <a:avLst/>
                <a:gdLst/>
                <a:ahLst/>
                <a:cxnLst/>
                <a:rect l="l" t="t" r="r" b="b"/>
                <a:pathLst>
                  <a:path w="786" h="704" extrusionOk="0">
                    <a:moveTo>
                      <a:pt x="451" y="1"/>
                    </a:moveTo>
                    <a:cubicBezTo>
                      <a:pt x="250" y="1"/>
                      <a:pt x="67" y="151"/>
                      <a:pt x="34" y="352"/>
                    </a:cubicBezTo>
                    <a:cubicBezTo>
                      <a:pt x="0" y="552"/>
                      <a:pt x="134" y="704"/>
                      <a:pt x="335" y="704"/>
                    </a:cubicBezTo>
                    <a:cubicBezTo>
                      <a:pt x="536" y="704"/>
                      <a:pt x="719" y="552"/>
                      <a:pt x="752" y="352"/>
                    </a:cubicBezTo>
                    <a:cubicBezTo>
                      <a:pt x="786" y="151"/>
                      <a:pt x="652" y="1"/>
                      <a:pt x="4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7"/>
              <p:cNvSpPr/>
              <p:nvPr/>
            </p:nvSpPr>
            <p:spPr>
              <a:xfrm>
                <a:off x="7482088" y="3910950"/>
                <a:ext cx="25125" cy="21350"/>
              </a:xfrm>
              <a:custGeom>
                <a:avLst/>
                <a:gdLst/>
                <a:ahLst/>
                <a:cxnLst/>
                <a:rect l="l" t="t" r="r" b="b"/>
                <a:pathLst>
                  <a:path w="1005" h="854" extrusionOk="0">
                    <a:moveTo>
                      <a:pt x="569" y="1"/>
                    </a:moveTo>
                    <a:cubicBezTo>
                      <a:pt x="319" y="1"/>
                      <a:pt x="67" y="184"/>
                      <a:pt x="34" y="418"/>
                    </a:cubicBezTo>
                    <a:cubicBezTo>
                      <a:pt x="0" y="653"/>
                      <a:pt x="185" y="853"/>
                      <a:pt x="436" y="853"/>
                    </a:cubicBezTo>
                    <a:cubicBezTo>
                      <a:pt x="703" y="853"/>
                      <a:pt x="938" y="653"/>
                      <a:pt x="971" y="418"/>
                    </a:cubicBezTo>
                    <a:cubicBezTo>
                      <a:pt x="1004" y="184"/>
                      <a:pt x="837" y="1"/>
                      <a:pt x="5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7"/>
              <p:cNvSpPr/>
              <p:nvPr/>
            </p:nvSpPr>
            <p:spPr>
              <a:xfrm>
                <a:off x="6734513" y="3889600"/>
                <a:ext cx="21350" cy="21375"/>
              </a:xfrm>
              <a:custGeom>
                <a:avLst/>
                <a:gdLst/>
                <a:ahLst/>
                <a:cxnLst/>
                <a:rect l="l" t="t" r="r" b="b"/>
                <a:pathLst>
                  <a:path w="854" h="855" extrusionOk="0">
                    <a:moveTo>
                      <a:pt x="503" y="1"/>
                    </a:moveTo>
                    <a:cubicBezTo>
                      <a:pt x="269" y="1"/>
                      <a:pt x="68" y="201"/>
                      <a:pt x="34" y="436"/>
                    </a:cubicBezTo>
                    <a:cubicBezTo>
                      <a:pt x="1" y="670"/>
                      <a:pt x="135" y="855"/>
                      <a:pt x="369" y="855"/>
                    </a:cubicBezTo>
                    <a:cubicBezTo>
                      <a:pt x="586" y="855"/>
                      <a:pt x="787" y="670"/>
                      <a:pt x="820" y="436"/>
                    </a:cubicBezTo>
                    <a:cubicBezTo>
                      <a:pt x="854" y="201"/>
                      <a:pt x="720" y="1"/>
                      <a:pt x="5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37"/>
              <p:cNvSpPr/>
              <p:nvPr/>
            </p:nvSpPr>
            <p:spPr>
              <a:xfrm>
                <a:off x="6354663" y="3805100"/>
                <a:ext cx="23025" cy="19700"/>
              </a:xfrm>
              <a:custGeom>
                <a:avLst/>
                <a:gdLst/>
                <a:ahLst/>
                <a:cxnLst/>
                <a:rect l="l" t="t" r="r" b="b"/>
                <a:pathLst>
                  <a:path w="921" h="788" extrusionOk="0">
                    <a:moveTo>
                      <a:pt x="519" y="0"/>
                    </a:moveTo>
                    <a:cubicBezTo>
                      <a:pt x="285" y="0"/>
                      <a:pt x="68" y="168"/>
                      <a:pt x="34" y="386"/>
                    </a:cubicBezTo>
                    <a:cubicBezTo>
                      <a:pt x="1" y="603"/>
                      <a:pt x="151" y="788"/>
                      <a:pt x="402" y="788"/>
                    </a:cubicBezTo>
                    <a:cubicBezTo>
                      <a:pt x="637" y="788"/>
                      <a:pt x="854" y="603"/>
                      <a:pt x="887" y="386"/>
                    </a:cubicBezTo>
                    <a:cubicBezTo>
                      <a:pt x="920" y="168"/>
                      <a:pt x="753" y="0"/>
                      <a:pt x="5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37"/>
              <p:cNvSpPr/>
              <p:nvPr/>
            </p:nvSpPr>
            <p:spPr>
              <a:xfrm>
                <a:off x="6139213" y="3819750"/>
                <a:ext cx="15525" cy="12975"/>
              </a:xfrm>
              <a:custGeom>
                <a:avLst/>
                <a:gdLst/>
                <a:ahLst/>
                <a:cxnLst/>
                <a:rect l="l" t="t" r="r" b="b"/>
                <a:pathLst>
                  <a:path w="621" h="519" extrusionOk="0">
                    <a:moveTo>
                      <a:pt x="352" y="1"/>
                    </a:moveTo>
                    <a:cubicBezTo>
                      <a:pt x="185" y="1"/>
                      <a:pt x="51" y="117"/>
                      <a:pt x="18" y="269"/>
                    </a:cubicBezTo>
                    <a:cubicBezTo>
                      <a:pt x="0" y="402"/>
                      <a:pt x="101" y="519"/>
                      <a:pt x="268" y="519"/>
                    </a:cubicBezTo>
                    <a:cubicBezTo>
                      <a:pt x="419" y="519"/>
                      <a:pt x="569" y="402"/>
                      <a:pt x="603" y="269"/>
                    </a:cubicBezTo>
                    <a:cubicBezTo>
                      <a:pt x="620" y="117"/>
                      <a:pt x="502" y="1"/>
                      <a:pt x="35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7"/>
              <p:cNvSpPr/>
              <p:nvPr/>
            </p:nvSpPr>
            <p:spPr>
              <a:xfrm>
                <a:off x="5751813" y="3736925"/>
                <a:ext cx="31000" cy="25950"/>
              </a:xfrm>
              <a:custGeom>
                <a:avLst/>
                <a:gdLst/>
                <a:ahLst/>
                <a:cxnLst/>
                <a:rect l="l" t="t" r="r" b="b"/>
                <a:pathLst>
                  <a:path w="1240" h="1038" extrusionOk="0">
                    <a:moveTo>
                      <a:pt x="704" y="1"/>
                    </a:moveTo>
                    <a:cubicBezTo>
                      <a:pt x="386" y="1"/>
                      <a:pt x="85" y="235"/>
                      <a:pt x="52" y="519"/>
                    </a:cubicBezTo>
                    <a:cubicBezTo>
                      <a:pt x="1" y="804"/>
                      <a:pt x="219" y="1038"/>
                      <a:pt x="536" y="1038"/>
                    </a:cubicBezTo>
                    <a:cubicBezTo>
                      <a:pt x="855" y="1038"/>
                      <a:pt x="1156" y="804"/>
                      <a:pt x="1190" y="519"/>
                    </a:cubicBezTo>
                    <a:cubicBezTo>
                      <a:pt x="1239" y="235"/>
                      <a:pt x="1022" y="1"/>
                      <a:pt x="7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7"/>
              <p:cNvSpPr/>
              <p:nvPr/>
            </p:nvSpPr>
            <p:spPr>
              <a:xfrm>
                <a:off x="5603738" y="3918875"/>
                <a:ext cx="17575" cy="16375"/>
              </a:xfrm>
              <a:custGeom>
                <a:avLst/>
                <a:gdLst/>
                <a:ahLst/>
                <a:cxnLst/>
                <a:rect l="l" t="t" r="r" b="b"/>
                <a:pathLst>
                  <a:path w="703" h="655" extrusionOk="0">
                    <a:moveTo>
                      <a:pt x="402" y="1"/>
                    </a:moveTo>
                    <a:cubicBezTo>
                      <a:pt x="218" y="1"/>
                      <a:pt x="51" y="152"/>
                      <a:pt x="34" y="336"/>
                    </a:cubicBezTo>
                    <a:cubicBezTo>
                      <a:pt x="0" y="520"/>
                      <a:pt x="118" y="654"/>
                      <a:pt x="301" y="654"/>
                    </a:cubicBezTo>
                    <a:cubicBezTo>
                      <a:pt x="486" y="654"/>
                      <a:pt x="653" y="520"/>
                      <a:pt x="669" y="336"/>
                    </a:cubicBezTo>
                    <a:cubicBezTo>
                      <a:pt x="703" y="152"/>
                      <a:pt x="586" y="1"/>
                      <a:pt x="4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7"/>
              <p:cNvSpPr/>
              <p:nvPr/>
            </p:nvSpPr>
            <p:spPr>
              <a:xfrm>
                <a:off x="7361513" y="3871225"/>
                <a:ext cx="48050" cy="31925"/>
              </a:xfrm>
              <a:custGeom>
                <a:avLst/>
                <a:gdLst/>
                <a:ahLst/>
                <a:cxnLst/>
                <a:rect l="l" t="t" r="r" b="b"/>
                <a:pathLst>
                  <a:path w="1922" h="1277" extrusionOk="0">
                    <a:moveTo>
                      <a:pt x="1084" y="1"/>
                    </a:moveTo>
                    <a:cubicBezTo>
                      <a:pt x="496" y="1"/>
                      <a:pt x="1" y="879"/>
                      <a:pt x="323" y="1188"/>
                    </a:cubicBezTo>
                    <a:cubicBezTo>
                      <a:pt x="387" y="1249"/>
                      <a:pt x="473" y="1276"/>
                      <a:pt x="571" y="1276"/>
                    </a:cubicBezTo>
                    <a:cubicBezTo>
                      <a:pt x="1086" y="1276"/>
                      <a:pt x="1921" y="535"/>
                      <a:pt x="1528" y="184"/>
                    </a:cubicBezTo>
                    <a:cubicBezTo>
                      <a:pt x="1381" y="54"/>
                      <a:pt x="1230" y="1"/>
                      <a:pt x="10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7"/>
              <p:cNvSpPr/>
              <p:nvPr/>
            </p:nvSpPr>
            <p:spPr>
              <a:xfrm>
                <a:off x="7672388" y="3698500"/>
                <a:ext cx="45550" cy="34750"/>
              </a:xfrm>
              <a:custGeom>
                <a:avLst/>
                <a:gdLst/>
                <a:ahLst/>
                <a:cxnLst/>
                <a:rect l="l" t="t" r="r" b="b"/>
                <a:pathLst>
                  <a:path w="1822" h="1390" extrusionOk="0">
                    <a:moveTo>
                      <a:pt x="976" y="0"/>
                    </a:moveTo>
                    <a:cubicBezTo>
                      <a:pt x="312" y="0"/>
                      <a:pt x="1" y="1135"/>
                      <a:pt x="438" y="1353"/>
                    </a:cubicBezTo>
                    <a:cubicBezTo>
                      <a:pt x="484" y="1378"/>
                      <a:pt x="535" y="1390"/>
                      <a:pt x="588" y="1390"/>
                    </a:cubicBezTo>
                    <a:cubicBezTo>
                      <a:pt x="1091" y="1390"/>
                      <a:pt x="1821" y="339"/>
                      <a:pt x="1291" y="81"/>
                    </a:cubicBezTo>
                    <a:cubicBezTo>
                      <a:pt x="1179" y="25"/>
                      <a:pt x="1073" y="0"/>
                      <a:pt x="9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7"/>
              <p:cNvSpPr/>
              <p:nvPr/>
            </p:nvSpPr>
            <p:spPr>
              <a:xfrm>
                <a:off x="8074163" y="3535625"/>
                <a:ext cx="46775" cy="33700"/>
              </a:xfrm>
              <a:custGeom>
                <a:avLst/>
                <a:gdLst/>
                <a:ahLst/>
                <a:cxnLst/>
                <a:rect l="l" t="t" r="r" b="b"/>
                <a:pathLst>
                  <a:path w="1871" h="1348" extrusionOk="0">
                    <a:moveTo>
                      <a:pt x="1015" y="0"/>
                    </a:moveTo>
                    <a:cubicBezTo>
                      <a:pt x="392" y="0"/>
                      <a:pt x="0" y="1038"/>
                      <a:pt x="381" y="1292"/>
                    </a:cubicBezTo>
                    <a:cubicBezTo>
                      <a:pt x="435" y="1330"/>
                      <a:pt x="499" y="1347"/>
                      <a:pt x="568" y="1347"/>
                    </a:cubicBezTo>
                    <a:cubicBezTo>
                      <a:pt x="1074" y="1347"/>
                      <a:pt x="1871" y="429"/>
                      <a:pt x="1385" y="121"/>
                    </a:cubicBezTo>
                    <a:cubicBezTo>
                      <a:pt x="1256" y="37"/>
                      <a:pt x="1131" y="0"/>
                      <a:pt x="10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7"/>
              <p:cNvSpPr/>
              <p:nvPr/>
            </p:nvSpPr>
            <p:spPr>
              <a:xfrm>
                <a:off x="8373338" y="3558825"/>
                <a:ext cx="45150" cy="26325"/>
              </a:xfrm>
              <a:custGeom>
                <a:avLst/>
                <a:gdLst/>
                <a:ahLst/>
                <a:cxnLst/>
                <a:rect l="l" t="t" r="r" b="b"/>
                <a:pathLst>
                  <a:path w="1806" h="1053" extrusionOk="0">
                    <a:moveTo>
                      <a:pt x="1075" y="0"/>
                    </a:moveTo>
                    <a:cubicBezTo>
                      <a:pt x="579" y="0"/>
                      <a:pt x="0" y="439"/>
                      <a:pt x="111" y="782"/>
                    </a:cubicBezTo>
                    <a:cubicBezTo>
                      <a:pt x="172" y="970"/>
                      <a:pt x="422" y="1053"/>
                      <a:pt x="705" y="1053"/>
                    </a:cubicBezTo>
                    <a:cubicBezTo>
                      <a:pt x="1203" y="1053"/>
                      <a:pt x="1806" y="798"/>
                      <a:pt x="1667" y="414"/>
                    </a:cubicBezTo>
                    <a:cubicBezTo>
                      <a:pt x="1559" y="114"/>
                      <a:pt x="1328" y="0"/>
                      <a:pt x="10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37"/>
              <p:cNvSpPr/>
              <p:nvPr/>
            </p:nvSpPr>
            <p:spPr>
              <a:xfrm>
                <a:off x="7611563" y="3765700"/>
                <a:ext cx="38700" cy="28700"/>
              </a:xfrm>
              <a:custGeom>
                <a:avLst/>
                <a:gdLst/>
                <a:ahLst/>
                <a:cxnLst/>
                <a:rect l="l" t="t" r="r" b="b"/>
                <a:pathLst>
                  <a:path w="1548" h="1148" extrusionOk="0">
                    <a:moveTo>
                      <a:pt x="833" y="0"/>
                    </a:moveTo>
                    <a:cubicBezTo>
                      <a:pt x="292" y="0"/>
                      <a:pt x="1" y="908"/>
                      <a:pt x="344" y="1108"/>
                    </a:cubicBezTo>
                    <a:cubicBezTo>
                      <a:pt x="386" y="1136"/>
                      <a:pt x="434" y="1148"/>
                      <a:pt x="486" y="1148"/>
                    </a:cubicBezTo>
                    <a:cubicBezTo>
                      <a:pt x="904" y="1148"/>
                      <a:pt x="1548" y="326"/>
                      <a:pt x="1131" y="88"/>
                    </a:cubicBezTo>
                    <a:cubicBezTo>
                      <a:pt x="1026" y="27"/>
                      <a:pt x="926" y="0"/>
                      <a:pt x="8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7"/>
              <p:cNvSpPr/>
              <p:nvPr/>
            </p:nvSpPr>
            <p:spPr>
              <a:xfrm>
                <a:off x="7911488" y="3604350"/>
                <a:ext cx="39175" cy="28900"/>
              </a:xfrm>
              <a:custGeom>
                <a:avLst/>
                <a:gdLst/>
                <a:ahLst/>
                <a:cxnLst/>
                <a:rect l="l" t="t" r="r" b="b"/>
                <a:pathLst>
                  <a:path w="1567" h="1156" extrusionOk="0">
                    <a:moveTo>
                      <a:pt x="846" y="0"/>
                    </a:moveTo>
                    <a:cubicBezTo>
                      <a:pt x="308" y="0"/>
                      <a:pt x="1" y="904"/>
                      <a:pt x="345" y="1120"/>
                    </a:cubicBezTo>
                    <a:cubicBezTo>
                      <a:pt x="387" y="1144"/>
                      <a:pt x="433" y="1155"/>
                      <a:pt x="482" y="1155"/>
                    </a:cubicBezTo>
                    <a:cubicBezTo>
                      <a:pt x="912" y="1155"/>
                      <a:pt x="1567" y="323"/>
                      <a:pt x="1131" y="83"/>
                    </a:cubicBezTo>
                    <a:cubicBezTo>
                      <a:pt x="1031" y="25"/>
                      <a:pt x="935" y="0"/>
                      <a:pt x="8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7"/>
              <p:cNvSpPr/>
              <p:nvPr/>
            </p:nvSpPr>
            <p:spPr>
              <a:xfrm>
                <a:off x="8277063" y="3536050"/>
                <a:ext cx="38350" cy="22300"/>
              </a:xfrm>
              <a:custGeom>
                <a:avLst/>
                <a:gdLst/>
                <a:ahLst/>
                <a:cxnLst/>
                <a:rect l="l" t="t" r="r" b="b"/>
                <a:pathLst>
                  <a:path w="1534" h="892" extrusionOk="0">
                    <a:moveTo>
                      <a:pt x="907" y="1"/>
                    </a:moveTo>
                    <a:cubicBezTo>
                      <a:pt x="484" y="1"/>
                      <a:pt x="0" y="406"/>
                      <a:pt x="113" y="689"/>
                    </a:cubicBezTo>
                    <a:cubicBezTo>
                      <a:pt x="164" y="831"/>
                      <a:pt x="351" y="892"/>
                      <a:pt x="569" y="892"/>
                    </a:cubicBezTo>
                    <a:cubicBezTo>
                      <a:pt x="993" y="892"/>
                      <a:pt x="1534" y="659"/>
                      <a:pt x="1401" y="338"/>
                    </a:cubicBezTo>
                    <a:cubicBezTo>
                      <a:pt x="1298" y="94"/>
                      <a:pt x="1110" y="1"/>
                      <a:pt x="9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37"/>
              <p:cNvSpPr/>
              <p:nvPr/>
            </p:nvSpPr>
            <p:spPr>
              <a:xfrm>
                <a:off x="7464838" y="3857550"/>
                <a:ext cx="26000" cy="17950"/>
              </a:xfrm>
              <a:custGeom>
                <a:avLst/>
                <a:gdLst/>
                <a:ahLst/>
                <a:cxnLst/>
                <a:rect l="l" t="t" r="r" b="b"/>
                <a:pathLst>
                  <a:path w="1040" h="718" extrusionOk="0">
                    <a:moveTo>
                      <a:pt x="548" y="1"/>
                    </a:moveTo>
                    <a:cubicBezTo>
                      <a:pt x="260" y="1"/>
                      <a:pt x="1" y="353"/>
                      <a:pt x="155" y="597"/>
                    </a:cubicBezTo>
                    <a:cubicBezTo>
                      <a:pt x="213" y="682"/>
                      <a:pt x="296" y="717"/>
                      <a:pt x="384" y="717"/>
                    </a:cubicBezTo>
                    <a:cubicBezTo>
                      <a:pt x="678" y="717"/>
                      <a:pt x="1040" y="330"/>
                      <a:pt x="808" y="111"/>
                    </a:cubicBezTo>
                    <a:cubicBezTo>
                      <a:pt x="726" y="33"/>
                      <a:pt x="636" y="1"/>
                      <a:pt x="5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7"/>
              <p:cNvSpPr/>
              <p:nvPr/>
            </p:nvSpPr>
            <p:spPr>
              <a:xfrm>
                <a:off x="7627163" y="3656250"/>
                <a:ext cx="25975" cy="18325"/>
              </a:xfrm>
              <a:custGeom>
                <a:avLst/>
                <a:gdLst/>
                <a:ahLst/>
                <a:cxnLst/>
                <a:rect l="l" t="t" r="r" b="b"/>
                <a:pathLst>
                  <a:path w="1039" h="733" extrusionOk="0">
                    <a:moveTo>
                      <a:pt x="546" y="0"/>
                    </a:moveTo>
                    <a:cubicBezTo>
                      <a:pt x="252" y="0"/>
                      <a:pt x="1" y="381"/>
                      <a:pt x="172" y="617"/>
                    </a:cubicBezTo>
                    <a:cubicBezTo>
                      <a:pt x="232" y="699"/>
                      <a:pt x="311" y="733"/>
                      <a:pt x="395" y="733"/>
                    </a:cubicBezTo>
                    <a:cubicBezTo>
                      <a:pt x="689" y="733"/>
                      <a:pt x="1038" y="319"/>
                      <a:pt x="791" y="98"/>
                    </a:cubicBezTo>
                    <a:cubicBezTo>
                      <a:pt x="711" y="29"/>
                      <a:pt x="627" y="0"/>
                      <a:pt x="5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37"/>
              <p:cNvSpPr/>
              <p:nvPr/>
            </p:nvSpPr>
            <p:spPr>
              <a:xfrm>
                <a:off x="7335013" y="3849850"/>
                <a:ext cx="22825" cy="16550"/>
              </a:xfrm>
              <a:custGeom>
                <a:avLst/>
                <a:gdLst/>
                <a:ahLst/>
                <a:cxnLst/>
                <a:rect l="l" t="t" r="r" b="b"/>
                <a:pathLst>
                  <a:path w="913" h="662" extrusionOk="0">
                    <a:moveTo>
                      <a:pt x="473" y="0"/>
                    </a:moveTo>
                    <a:cubicBezTo>
                      <a:pt x="190" y="0"/>
                      <a:pt x="1" y="408"/>
                      <a:pt x="211" y="604"/>
                    </a:cubicBezTo>
                    <a:cubicBezTo>
                      <a:pt x="257" y="644"/>
                      <a:pt x="308" y="662"/>
                      <a:pt x="359" y="662"/>
                    </a:cubicBezTo>
                    <a:cubicBezTo>
                      <a:pt x="626" y="662"/>
                      <a:pt x="913" y="192"/>
                      <a:pt x="646" y="51"/>
                    </a:cubicBezTo>
                    <a:cubicBezTo>
                      <a:pt x="587" y="16"/>
                      <a:pt x="528" y="0"/>
                      <a:pt x="4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37"/>
              <p:cNvSpPr/>
              <p:nvPr/>
            </p:nvSpPr>
            <p:spPr>
              <a:xfrm>
                <a:off x="7717913" y="3638750"/>
                <a:ext cx="22950" cy="15900"/>
              </a:xfrm>
              <a:custGeom>
                <a:avLst/>
                <a:gdLst/>
                <a:ahLst/>
                <a:cxnLst/>
                <a:rect l="l" t="t" r="r" b="b"/>
                <a:pathLst>
                  <a:path w="918" h="636" extrusionOk="0">
                    <a:moveTo>
                      <a:pt x="483" y="0"/>
                    </a:moveTo>
                    <a:cubicBezTo>
                      <a:pt x="218" y="0"/>
                      <a:pt x="0" y="347"/>
                      <a:pt x="173" y="547"/>
                    </a:cubicBezTo>
                    <a:cubicBezTo>
                      <a:pt x="221" y="609"/>
                      <a:pt x="283" y="635"/>
                      <a:pt x="349" y="635"/>
                    </a:cubicBezTo>
                    <a:cubicBezTo>
                      <a:pt x="605" y="635"/>
                      <a:pt x="917" y="251"/>
                      <a:pt x="692" y="79"/>
                    </a:cubicBezTo>
                    <a:cubicBezTo>
                      <a:pt x="623" y="24"/>
                      <a:pt x="552" y="0"/>
                      <a:pt x="48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7"/>
              <p:cNvSpPr/>
              <p:nvPr/>
            </p:nvSpPr>
            <p:spPr>
              <a:xfrm>
                <a:off x="8080938" y="3485650"/>
                <a:ext cx="22625" cy="16275"/>
              </a:xfrm>
              <a:custGeom>
                <a:avLst/>
                <a:gdLst/>
                <a:ahLst/>
                <a:cxnLst/>
                <a:rect l="l" t="t" r="r" b="b"/>
                <a:pathLst>
                  <a:path w="905" h="651" extrusionOk="0">
                    <a:moveTo>
                      <a:pt x="472" y="0"/>
                    </a:moveTo>
                    <a:cubicBezTo>
                      <a:pt x="211" y="0"/>
                      <a:pt x="1" y="350"/>
                      <a:pt x="160" y="563"/>
                    </a:cubicBezTo>
                    <a:cubicBezTo>
                      <a:pt x="209" y="625"/>
                      <a:pt x="271" y="651"/>
                      <a:pt x="337" y="651"/>
                    </a:cubicBezTo>
                    <a:cubicBezTo>
                      <a:pt x="593" y="651"/>
                      <a:pt x="905" y="264"/>
                      <a:pt x="678" y="78"/>
                    </a:cubicBezTo>
                    <a:cubicBezTo>
                      <a:pt x="610" y="23"/>
                      <a:pt x="539" y="0"/>
                      <a:pt x="4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37"/>
              <p:cNvSpPr/>
              <p:nvPr/>
            </p:nvSpPr>
            <p:spPr>
              <a:xfrm>
                <a:off x="8434038" y="3516600"/>
                <a:ext cx="22600" cy="16050"/>
              </a:xfrm>
              <a:custGeom>
                <a:avLst/>
                <a:gdLst/>
                <a:ahLst/>
                <a:cxnLst/>
                <a:rect l="l" t="t" r="r" b="b"/>
                <a:pathLst>
                  <a:path w="904" h="642" extrusionOk="0">
                    <a:moveTo>
                      <a:pt x="470" y="0"/>
                    </a:moveTo>
                    <a:cubicBezTo>
                      <a:pt x="210" y="0"/>
                      <a:pt x="0" y="347"/>
                      <a:pt x="160" y="547"/>
                    </a:cubicBezTo>
                    <a:cubicBezTo>
                      <a:pt x="209" y="614"/>
                      <a:pt x="273" y="641"/>
                      <a:pt x="340" y="641"/>
                    </a:cubicBezTo>
                    <a:cubicBezTo>
                      <a:pt x="595" y="641"/>
                      <a:pt x="903" y="250"/>
                      <a:pt x="678" y="79"/>
                    </a:cubicBezTo>
                    <a:cubicBezTo>
                      <a:pt x="609" y="23"/>
                      <a:pt x="538" y="0"/>
                      <a:pt x="4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37"/>
              <p:cNvSpPr/>
              <p:nvPr/>
            </p:nvSpPr>
            <p:spPr>
              <a:xfrm>
                <a:off x="7682063" y="3766425"/>
                <a:ext cx="17275" cy="12000"/>
              </a:xfrm>
              <a:custGeom>
                <a:avLst/>
                <a:gdLst/>
                <a:ahLst/>
                <a:cxnLst/>
                <a:rect l="l" t="t" r="r" b="b"/>
                <a:pathLst>
                  <a:path w="691" h="480" extrusionOk="0">
                    <a:moveTo>
                      <a:pt x="364" y="1"/>
                    </a:moveTo>
                    <a:cubicBezTo>
                      <a:pt x="164" y="1"/>
                      <a:pt x="1" y="264"/>
                      <a:pt x="134" y="410"/>
                    </a:cubicBezTo>
                    <a:cubicBezTo>
                      <a:pt x="169" y="459"/>
                      <a:pt x="216" y="479"/>
                      <a:pt x="267" y="479"/>
                    </a:cubicBezTo>
                    <a:cubicBezTo>
                      <a:pt x="455" y="479"/>
                      <a:pt x="691" y="191"/>
                      <a:pt x="520" y="59"/>
                    </a:cubicBezTo>
                    <a:cubicBezTo>
                      <a:pt x="468" y="18"/>
                      <a:pt x="415" y="1"/>
                      <a:pt x="3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7"/>
              <p:cNvSpPr/>
              <p:nvPr/>
            </p:nvSpPr>
            <p:spPr>
              <a:xfrm>
                <a:off x="7856438" y="3666850"/>
                <a:ext cx="17375" cy="12000"/>
              </a:xfrm>
              <a:custGeom>
                <a:avLst/>
                <a:gdLst/>
                <a:ahLst/>
                <a:cxnLst/>
                <a:rect l="l" t="t" r="r" b="b"/>
                <a:pathLst>
                  <a:path w="695" h="480" extrusionOk="0">
                    <a:moveTo>
                      <a:pt x="367" y="1"/>
                    </a:moveTo>
                    <a:cubicBezTo>
                      <a:pt x="167" y="1"/>
                      <a:pt x="1" y="264"/>
                      <a:pt x="120" y="410"/>
                    </a:cubicBezTo>
                    <a:cubicBezTo>
                      <a:pt x="159" y="459"/>
                      <a:pt x="209" y="480"/>
                      <a:pt x="262" y="480"/>
                    </a:cubicBezTo>
                    <a:cubicBezTo>
                      <a:pt x="459" y="480"/>
                      <a:pt x="694" y="191"/>
                      <a:pt x="522" y="59"/>
                    </a:cubicBezTo>
                    <a:cubicBezTo>
                      <a:pt x="471" y="18"/>
                      <a:pt x="418" y="1"/>
                      <a:pt x="3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7"/>
              <p:cNvSpPr/>
              <p:nvPr/>
            </p:nvSpPr>
            <p:spPr>
              <a:xfrm>
                <a:off x="8040638" y="3582300"/>
                <a:ext cx="17225" cy="12050"/>
              </a:xfrm>
              <a:custGeom>
                <a:avLst/>
                <a:gdLst/>
                <a:ahLst/>
                <a:cxnLst/>
                <a:rect l="l" t="t" r="r" b="b"/>
                <a:pathLst>
                  <a:path w="689" h="482" extrusionOk="0">
                    <a:moveTo>
                      <a:pt x="357" y="1"/>
                    </a:moveTo>
                    <a:cubicBezTo>
                      <a:pt x="160" y="1"/>
                      <a:pt x="0" y="253"/>
                      <a:pt x="132" y="412"/>
                    </a:cubicBezTo>
                    <a:cubicBezTo>
                      <a:pt x="168" y="461"/>
                      <a:pt x="215" y="481"/>
                      <a:pt x="265" y="481"/>
                    </a:cubicBezTo>
                    <a:cubicBezTo>
                      <a:pt x="454" y="481"/>
                      <a:pt x="689" y="193"/>
                      <a:pt x="517" y="61"/>
                    </a:cubicBezTo>
                    <a:cubicBezTo>
                      <a:pt x="464" y="19"/>
                      <a:pt x="409" y="1"/>
                      <a:pt x="3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7"/>
              <p:cNvSpPr/>
              <p:nvPr/>
            </p:nvSpPr>
            <p:spPr>
              <a:xfrm>
                <a:off x="8442113" y="3590300"/>
                <a:ext cx="17425" cy="12200"/>
              </a:xfrm>
              <a:custGeom>
                <a:avLst/>
                <a:gdLst/>
                <a:ahLst/>
                <a:cxnLst/>
                <a:rect l="l" t="t" r="r" b="b"/>
                <a:pathLst>
                  <a:path w="697" h="488" extrusionOk="0">
                    <a:moveTo>
                      <a:pt x="367" y="0"/>
                    </a:moveTo>
                    <a:cubicBezTo>
                      <a:pt x="168" y="0"/>
                      <a:pt x="1" y="266"/>
                      <a:pt x="120" y="426"/>
                    </a:cubicBezTo>
                    <a:cubicBezTo>
                      <a:pt x="157" y="470"/>
                      <a:pt x="204" y="488"/>
                      <a:pt x="253" y="488"/>
                    </a:cubicBezTo>
                    <a:cubicBezTo>
                      <a:pt x="452" y="488"/>
                      <a:pt x="697" y="192"/>
                      <a:pt x="522" y="58"/>
                    </a:cubicBezTo>
                    <a:cubicBezTo>
                      <a:pt x="471" y="17"/>
                      <a:pt x="418" y="0"/>
                      <a:pt x="3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564" name="Google Shape;1564;p37"/>
          <p:cNvSpPr/>
          <p:nvPr/>
        </p:nvSpPr>
        <p:spPr>
          <a:xfrm>
            <a:off x="5452025" y="1644575"/>
            <a:ext cx="412320" cy="425698"/>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accent1"/>
              </a:gs>
              <a:gs pos="100000">
                <a:schemeClr val="dk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7"/>
          <p:cNvSpPr/>
          <p:nvPr/>
        </p:nvSpPr>
        <p:spPr>
          <a:xfrm rot="4269655">
            <a:off x="8367849" y="801111"/>
            <a:ext cx="558047" cy="641151"/>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accent1"/>
              </a:gs>
              <a:gs pos="100000">
                <a:schemeClr val="dk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7"/>
          <p:cNvSpPr/>
          <p:nvPr/>
        </p:nvSpPr>
        <p:spPr>
          <a:xfrm rot="-5244311">
            <a:off x="4918032" y="524181"/>
            <a:ext cx="755032" cy="779488"/>
          </a:xfrm>
          <a:custGeom>
            <a:avLst/>
            <a:gdLst/>
            <a:ahLst/>
            <a:cxnLst/>
            <a:rect l="l" t="t" r="r" b="b"/>
            <a:pathLst>
              <a:path w="15226" h="15720" extrusionOk="0">
                <a:moveTo>
                  <a:pt x="9518" y="0"/>
                </a:moveTo>
                <a:cubicBezTo>
                  <a:pt x="7115" y="0"/>
                  <a:pt x="4569" y="1316"/>
                  <a:pt x="3235" y="4336"/>
                </a:cubicBezTo>
                <a:cubicBezTo>
                  <a:pt x="2760" y="5430"/>
                  <a:pt x="0" y="15161"/>
                  <a:pt x="3734" y="15684"/>
                </a:cubicBezTo>
                <a:cubicBezTo>
                  <a:pt x="3903" y="15708"/>
                  <a:pt x="4080" y="15719"/>
                  <a:pt x="4264" y="15719"/>
                </a:cubicBezTo>
                <a:cubicBezTo>
                  <a:pt x="8173" y="15719"/>
                  <a:pt x="15225" y="10534"/>
                  <a:pt x="15225" y="5240"/>
                </a:cubicBezTo>
                <a:cubicBezTo>
                  <a:pt x="15212" y="1987"/>
                  <a:pt x="12472" y="0"/>
                  <a:pt x="9518" y="0"/>
                </a:cubicBezTo>
                <a:close/>
              </a:path>
            </a:pathLst>
          </a:custGeom>
          <a:gradFill>
            <a:gsLst>
              <a:gs pos="0">
                <a:schemeClr val="accent1"/>
              </a:gs>
              <a:gs pos="100000">
                <a:schemeClr val="dk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67" name="Google Shape;1567;p37"/>
          <p:cNvGrpSpPr/>
          <p:nvPr/>
        </p:nvGrpSpPr>
        <p:grpSpPr>
          <a:xfrm>
            <a:off x="5113344" y="926823"/>
            <a:ext cx="4476324" cy="2119650"/>
            <a:chOff x="238125" y="1166025"/>
            <a:chExt cx="7141550" cy="3381700"/>
          </a:xfrm>
        </p:grpSpPr>
        <p:sp>
          <p:nvSpPr>
            <p:cNvPr id="1568" name="Google Shape;1568;p37"/>
            <p:cNvSpPr/>
            <p:nvPr/>
          </p:nvSpPr>
          <p:spPr>
            <a:xfrm>
              <a:off x="238125" y="2949400"/>
              <a:ext cx="11300" cy="404375"/>
            </a:xfrm>
            <a:custGeom>
              <a:avLst/>
              <a:gdLst/>
              <a:ahLst/>
              <a:cxnLst/>
              <a:rect l="l" t="t" r="r" b="b"/>
              <a:pathLst>
                <a:path w="452" h="16175" extrusionOk="0">
                  <a:moveTo>
                    <a:pt x="204" y="1"/>
                  </a:moveTo>
                  <a:cubicBezTo>
                    <a:pt x="181" y="1"/>
                    <a:pt x="181" y="1"/>
                    <a:pt x="181" y="24"/>
                  </a:cubicBezTo>
                  <a:cubicBezTo>
                    <a:pt x="181" y="24"/>
                    <a:pt x="114" y="4043"/>
                    <a:pt x="45" y="8083"/>
                  </a:cubicBezTo>
                  <a:cubicBezTo>
                    <a:pt x="23" y="9099"/>
                    <a:pt x="0" y="10114"/>
                    <a:pt x="0" y="11041"/>
                  </a:cubicBezTo>
                  <a:cubicBezTo>
                    <a:pt x="0" y="11989"/>
                    <a:pt x="23" y="12869"/>
                    <a:pt x="69" y="13636"/>
                  </a:cubicBezTo>
                  <a:cubicBezTo>
                    <a:pt x="114" y="15149"/>
                    <a:pt x="226" y="16164"/>
                    <a:pt x="226" y="16164"/>
                  </a:cubicBezTo>
                  <a:lnTo>
                    <a:pt x="249" y="16164"/>
                  </a:lnTo>
                  <a:cubicBezTo>
                    <a:pt x="249" y="16172"/>
                    <a:pt x="252" y="16175"/>
                    <a:pt x="255" y="16175"/>
                  </a:cubicBezTo>
                  <a:cubicBezTo>
                    <a:pt x="261" y="16175"/>
                    <a:pt x="271" y="16164"/>
                    <a:pt x="271" y="16164"/>
                  </a:cubicBezTo>
                  <a:cubicBezTo>
                    <a:pt x="271" y="16164"/>
                    <a:pt x="361" y="15149"/>
                    <a:pt x="406" y="13636"/>
                  </a:cubicBezTo>
                  <a:cubicBezTo>
                    <a:pt x="430" y="12869"/>
                    <a:pt x="451" y="11989"/>
                    <a:pt x="451" y="11041"/>
                  </a:cubicBezTo>
                  <a:cubicBezTo>
                    <a:pt x="430" y="10114"/>
                    <a:pt x="406" y="9099"/>
                    <a:pt x="385" y="8083"/>
                  </a:cubicBezTo>
                  <a:cubicBezTo>
                    <a:pt x="316" y="4043"/>
                    <a:pt x="226" y="24"/>
                    <a:pt x="226" y="24"/>
                  </a:cubicBezTo>
                  <a:lnTo>
                    <a:pt x="2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7"/>
            <p:cNvSpPr/>
            <p:nvPr/>
          </p:nvSpPr>
          <p:spPr>
            <a:xfrm>
              <a:off x="704875" y="2216325"/>
              <a:ext cx="11850" cy="267525"/>
            </a:xfrm>
            <a:custGeom>
              <a:avLst/>
              <a:gdLst/>
              <a:ahLst/>
              <a:cxnLst/>
              <a:rect l="l" t="t" r="r" b="b"/>
              <a:pathLst>
                <a:path w="474" h="10701" extrusionOk="0">
                  <a:moveTo>
                    <a:pt x="181" y="0"/>
                  </a:moveTo>
                  <a:cubicBezTo>
                    <a:pt x="181" y="0"/>
                    <a:pt x="112" y="2686"/>
                    <a:pt x="45" y="5350"/>
                  </a:cubicBezTo>
                  <a:cubicBezTo>
                    <a:pt x="45" y="6005"/>
                    <a:pt x="22" y="6682"/>
                    <a:pt x="0" y="7291"/>
                  </a:cubicBezTo>
                  <a:cubicBezTo>
                    <a:pt x="22" y="7923"/>
                    <a:pt x="45" y="8510"/>
                    <a:pt x="67" y="9007"/>
                  </a:cubicBezTo>
                  <a:cubicBezTo>
                    <a:pt x="136" y="10000"/>
                    <a:pt x="226" y="10677"/>
                    <a:pt x="226" y="10677"/>
                  </a:cubicBezTo>
                  <a:cubicBezTo>
                    <a:pt x="226" y="10677"/>
                    <a:pt x="248" y="10677"/>
                    <a:pt x="248" y="10701"/>
                  </a:cubicBezTo>
                  <a:cubicBezTo>
                    <a:pt x="271" y="10701"/>
                    <a:pt x="271" y="10677"/>
                    <a:pt x="271" y="10677"/>
                  </a:cubicBezTo>
                  <a:cubicBezTo>
                    <a:pt x="271" y="10677"/>
                    <a:pt x="361" y="10000"/>
                    <a:pt x="428" y="9007"/>
                  </a:cubicBezTo>
                  <a:cubicBezTo>
                    <a:pt x="452" y="8510"/>
                    <a:pt x="473" y="7923"/>
                    <a:pt x="473" y="7291"/>
                  </a:cubicBezTo>
                  <a:cubicBezTo>
                    <a:pt x="452" y="6682"/>
                    <a:pt x="428" y="6005"/>
                    <a:pt x="407" y="5350"/>
                  </a:cubicBezTo>
                  <a:cubicBezTo>
                    <a:pt x="316" y="2686"/>
                    <a:pt x="226"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7"/>
            <p:cNvSpPr/>
            <p:nvPr/>
          </p:nvSpPr>
          <p:spPr>
            <a:xfrm>
              <a:off x="640525" y="1512525"/>
              <a:ext cx="11325" cy="267550"/>
            </a:xfrm>
            <a:custGeom>
              <a:avLst/>
              <a:gdLst/>
              <a:ahLst/>
              <a:cxnLst/>
              <a:rect l="l" t="t" r="r" b="b"/>
              <a:pathLst>
                <a:path w="453" h="10702" extrusionOk="0">
                  <a:moveTo>
                    <a:pt x="181" y="1"/>
                  </a:moveTo>
                  <a:lnTo>
                    <a:pt x="158" y="24"/>
                  </a:lnTo>
                  <a:cubicBezTo>
                    <a:pt x="158" y="24"/>
                    <a:pt x="91" y="2688"/>
                    <a:pt x="46" y="5352"/>
                  </a:cubicBezTo>
                  <a:cubicBezTo>
                    <a:pt x="22" y="6029"/>
                    <a:pt x="1" y="6683"/>
                    <a:pt x="1" y="7315"/>
                  </a:cubicBezTo>
                  <a:cubicBezTo>
                    <a:pt x="1" y="7947"/>
                    <a:pt x="22" y="8512"/>
                    <a:pt x="46" y="9031"/>
                  </a:cubicBezTo>
                  <a:cubicBezTo>
                    <a:pt x="113" y="10024"/>
                    <a:pt x="226" y="10680"/>
                    <a:pt x="226" y="10680"/>
                  </a:cubicBezTo>
                  <a:lnTo>
                    <a:pt x="226" y="10701"/>
                  </a:lnTo>
                  <a:cubicBezTo>
                    <a:pt x="248" y="10701"/>
                    <a:pt x="248" y="10701"/>
                    <a:pt x="272" y="10680"/>
                  </a:cubicBezTo>
                  <a:cubicBezTo>
                    <a:pt x="272" y="10680"/>
                    <a:pt x="362" y="10024"/>
                    <a:pt x="407" y="9009"/>
                  </a:cubicBezTo>
                  <a:cubicBezTo>
                    <a:pt x="429" y="8512"/>
                    <a:pt x="452" y="7925"/>
                    <a:pt x="452" y="7315"/>
                  </a:cubicBezTo>
                  <a:cubicBezTo>
                    <a:pt x="429" y="6683"/>
                    <a:pt x="407" y="6029"/>
                    <a:pt x="384" y="5352"/>
                  </a:cubicBezTo>
                  <a:lnTo>
                    <a:pt x="203" y="24"/>
                  </a:lnTo>
                  <a:cubicBezTo>
                    <a:pt x="203" y="24"/>
                    <a:pt x="203" y="1"/>
                    <a:pt x="1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7"/>
            <p:cNvSpPr/>
            <p:nvPr/>
          </p:nvSpPr>
          <p:spPr>
            <a:xfrm>
              <a:off x="297925" y="1166025"/>
              <a:ext cx="11900" cy="267525"/>
            </a:xfrm>
            <a:custGeom>
              <a:avLst/>
              <a:gdLst/>
              <a:ahLst/>
              <a:cxnLst/>
              <a:rect l="l" t="t" r="r" b="b"/>
              <a:pathLst>
                <a:path w="476" h="10701" extrusionOk="0">
                  <a:moveTo>
                    <a:pt x="205" y="0"/>
                  </a:moveTo>
                  <a:cubicBezTo>
                    <a:pt x="182" y="0"/>
                    <a:pt x="182" y="0"/>
                    <a:pt x="182" y="23"/>
                  </a:cubicBezTo>
                  <a:lnTo>
                    <a:pt x="46" y="5351"/>
                  </a:lnTo>
                  <a:cubicBezTo>
                    <a:pt x="24" y="6005"/>
                    <a:pt x="24" y="6682"/>
                    <a:pt x="1" y="7314"/>
                  </a:cubicBezTo>
                  <a:cubicBezTo>
                    <a:pt x="1" y="7925"/>
                    <a:pt x="46" y="8512"/>
                    <a:pt x="70" y="9008"/>
                  </a:cubicBezTo>
                  <a:cubicBezTo>
                    <a:pt x="115" y="10001"/>
                    <a:pt x="227" y="10679"/>
                    <a:pt x="227" y="10679"/>
                  </a:cubicBezTo>
                  <a:cubicBezTo>
                    <a:pt x="227" y="10679"/>
                    <a:pt x="227" y="10700"/>
                    <a:pt x="250" y="10700"/>
                  </a:cubicBezTo>
                  <a:lnTo>
                    <a:pt x="272" y="10679"/>
                  </a:lnTo>
                  <a:cubicBezTo>
                    <a:pt x="272" y="10679"/>
                    <a:pt x="362" y="10001"/>
                    <a:pt x="407" y="9008"/>
                  </a:cubicBezTo>
                  <a:cubicBezTo>
                    <a:pt x="431" y="8512"/>
                    <a:pt x="476" y="7925"/>
                    <a:pt x="452" y="7293"/>
                  </a:cubicBezTo>
                  <a:cubicBezTo>
                    <a:pt x="452" y="6682"/>
                    <a:pt x="431" y="6005"/>
                    <a:pt x="407" y="5351"/>
                  </a:cubicBezTo>
                  <a:lnTo>
                    <a:pt x="227" y="23"/>
                  </a:lnTo>
                  <a:cubicBezTo>
                    <a:pt x="227" y="0"/>
                    <a:pt x="227" y="0"/>
                    <a:pt x="2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7"/>
            <p:cNvSpPr/>
            <p:nvPr/>
          </p:nvSpPr>
          <p:spPr>
            <a:xfrm>
              <a:off x="249975" y="1997350"/>
              <a:ext cx="11875" cy="138275"/>
            </a:xfrm>
            <a:custGeom>
              <a:avLst/>
              <a:gdLst/>
              <a:ahLst/>
              <a:cxnLst/>
              <a:rect l="l" t="t" r="r" b="b"/>
              <a:pathLst>
                <a:path w="475" h="5531" extrusionOk="0">
                  <a:moveTo>
                    <a:pt x="227" y="0"/>
                  </a:moveTo>
                  <a:cubicBezTo>
                    <a:pt x="203" y="0"/>
                    <a:pt x="203" y="0"/>
                    <a:pt x="203" y="22"/>
                  </a:cubicBezTo>
                  <a:cubicBezTo>
                    <a:pt x="203" y="22"/>
                    <a:pt x="113" y="1400"/>
                    <a:pt x="68" y="2755"/>
                  </a:cubicBezTo>
                  <a:cubicBezTo>
                    <a:pt x="46" y="3116"/>
                    <a:pt x="23" y="3453"/>
                    <a:pt x="1" y="3769"/>
                  </a:cubicBezTo>
                  <a:cubicBezTo>
                    <a:pt x="23" y="4086"/>
                    <a:pt x="46" y="4402"/>
                    <a:pt x="68" y="4651"/>
                  </a:cubicBezTo>
                  <a:cubicBezTo>
                    <a:pt x="136" y="5169"/>
                    <a:pt x="227" y="5509"/>
                    <a:pt x="227" y="5509"/>
                  </a:cubicBezTo>
                  <a:lnTo>
                    <a:pt x="248" y="5530"/>
                  </a:lnTo>
                  <a:cubicBezTo>
                    <a:pt x="248" y="5530"/>
                    <a:pt x="272" y="5530"/>
                    <a:pt x="272" y="5509"/>
                  </a:cubicBezTo>
                  <a:cubicBezTo>
                    <a:pt x="272" y="5509"/>
                    <a:pt x="362" y="5169"/>
                    <a:pt x="429" y="4651"/>
                  </a:cubicBezTo>
                  <a:cubicBezTo>
                    <a:pt x="452" y="4402"/>
                    <a:pt x="474" y="4086"/>
                    <a:pt x="474" y="3769"/>
                  </a:cubicBezTo>
                  <a:cubicBezTo>
                    <a:pt x="474" y="3453"/>
                    <a:pt x="429" y="3116"/>
                    <a:pt x="407" y="2755"/>
                  </a:cubicBezTo>
                  <a:cubicBezTo>
                    <a:pt x="339" y="1400"/>
                    <a:pt x="248" y="22"/>
                    <a:pt x="248" y="22"/>
                  </a:cubicBezTo>
                  <a:cubicBezTo>
                    <a:pt x="248" y="0"/>
                    <a:pt x="227"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7"/>
            <p:cNvSpPr/>
            <p:nvPr/>
          </p:nvSpPr>
          <p:spPr>
            <a:xfrm>
              <a:off x="545125" y="2728500"/>
              <a:ext cx="11900" cy="138250"/>
            </a:xfrm>
            <a:custGeom>
              <a:avLst/>
              <a:gdLst/>
              <a:ahLst/>
              <a:cxnLst/>
              <a:rect l="l" t="t" r="r" b="b"/>
              <a:pathLst>
                <a:path w="476" h="5530" extrusionOk="0">
                  <a:moveTo>
                    <a:pt x="221" y="1"/>
                  </a:moveTo>
                  <a:cubicBezTo>
                    <a:pt x="214" y="1"/>
                    <a:pt x="205" y="11"/>
                    <a:pt x="205" y="11"/>
                  </a:cubicBezTo>
                  <a:cubicBezTo>
                    <a:pt x="205" y="11"/>
                    <a:pt x="114" y="1387"/>
                    <a:pt x="69" y="2765"/>
                  </a:cubicBezTo>
                  <a:cubicBezTo>
                    <a:pt x="46" y="3103"/>
                    <a:pt x="24" y="3464"/>
                    <a:pt x="1" y="3780"/>
                  </a:cubicBezTo>
                  <a:cubicBezTo>
                    <a:pt x="24" y="4096"/>
                    <a:pt x="46" y="4391"/>
                    <a:pt x="69" y="4662"/>
                  </a:cubicBezTo>
                  <a:cubicBezTo>
                    <a:pt x="136" y="5180"/>
                    <a:pt x="226" y="5519"/>
                    <a:pt x="226" y="5519"/>
                  </a:cubicBezTo>
                  <a:lnTo>
                    <a:pt x="250" y="5519"/>
                  </a:lnTo>
                  <a:cubicBezTo>
                    <a:pt x="250" y="5527"/>
                    <a:pt x="252" y="5529"/>
                    <a:pt x="256" y="5529"/>
                  </a:cubicBezTo>
                  <a:cubicBezTo>
                    <a:pt x="262" y="5529"/>
                    <a:pt x="272" y="5519"/>
                    <a:pt x="272" y="5519"/>
                  </a:cubicBezTo>
                  <a:cubicBezTo>
                    <a:pt x="272" y="5519"/>
                    <a:pt x="362" y="5158"/>
                    <a:pt x="431" y="4662"/>
                  </a:cubicBezTo>
                  <a:cubicBezTo>
                    <a:pt x="452" y="4391"/>
                    <a:pt x="476" y="4096"/>
                    <a:pt x="476" y="3780"/>
                  </a:cubicBezTo>
                  <a:cubicBezTo>
                    <a:pt x="476" y="3443"/>
                    <a:pt x="431" y="3103"/>
                    <a:pt x="407" y="2765"/>
                  </a:cubicBezTo>
                  <a:cubicBezTo>
                    <a:pt x="362" y="1387"/>
                    <a:pt x="250" y="11"/>
                    <a:pt x="250" y="11"/>
                  </a:cubicBezTo>
                  <a:lnTo>
                    <a:pt x="226" y="11"/>
                  </a:lnTo>
                  <a:cubicBezTo>
                    <a:pt x="226" y="3"/>
                    <a:pt x="224" y="1"/>
                    <a:pt x="2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37"/>
            <p:cNvSpPr/>
            <p:nvPr/>
          </p:nvSpPr>
          <p:spPr>
            <a:xfrm>
              <a:off x="537225" y="3561775"/>
              <a:ext cx="11900" cy="138275"/>
            </a:xfrm>
            <a:custGeom>
              <a:avLst/>
              <a:gdLst/>
              <a:ahLst/>
              <a:cxnLst/>
              <a:rect l="l" t="t" r="r" b="b"/>
              <a:pathLst>
                <a:path w="476" h="5531" extrusionOk="0">
                  <a:moveTo>
                    <a:pt x="226" y="0"/>
                  </a:moveTo>
                  <a:cubicBezTo>
                    <a:pt x="205" y="0"/>
                    <a:pt x="205" y="22"/>
                    <a:pt x="205" y="22"/>
                  </a:cubicBezTo>
                  <a:cubicBezTo>
                    <a:pt x="205" y="22"/>
                    <a:pt x="114" y="1400"/>
                    <a:pt x="46" y="2776"/>
                  </a:cubicBezTo>
                  <a:cubicBezTo>
                    <a:pt x="24" y="3116"/>
                    <a:pt x="1" y="3453"/>
                    <a:pt x="1" y="3793"/>
                  </a:cubicBezTo>
                  <a:cubicBezTo>
                    <a:pt x="1" y="4109"/>
                    <a:pt x="46" y="4402"/>
                    <a:pt x="69" y="4672"/>
                  </a:cubicBezTo>
                  <a:cubicBezTo>
                    <a:pt x="114" y="5169"/>
                    <a:pt x="226" y="5530"/>
                    <a:pt x="226" y="5530"/>
                  </a:cubicBezTo>
                  <a:lnTo>
                    <a:pt x="272" y="5530"/>
                  </a:lnTo>
                  <a:cubicBezTo>
                    <a:pt x="272" y="5530"/>
                    <a:pt x="362" y="5169"/>
                    <a:pt x="407" y="4651"/>
                  </a:cubicBezTo>
                  <a:cubicBezTo>
                    <a:pt x="430" y="4402"/>
                    <a:pt x="476" y="4109"/>
                    <a:pt x="476" y="3793"/>
                  </a:cubicBezTo>
                  <a:lnTo>
                    <a:pt x="407" y="2776"/>
                  </a:lnTo>
                  <a:cubicBezTo>
                    <a:pt x="340" y="1400"/>
                    <a:pt x="250" y="22"/>
                    <a:pt x="250" y="22"/>
                  </a:cubicBezTo>
                  <a:lnTo>
                    <a:pt x="2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7"/>
            <p:cNvSpPr/>
            <p:nvPr/>
          </p:nvSpPr>
          <p:spPr>
            <a:xfrm>
              <a:off x="1098800" y="3097275"/>
              <a:ext cx="11850" cy="404700"/>
            </a:xfrm>
            <a:custGeom>
              <a:avLst/>
              <a:gdLst/>
              <a:ahLst/>
              <a:cxnLst/>
              <a:rect l="l" t="t" r="r" b="b"/>
              <a:pathLst>
                <a:path w="474" h="16188" extrusionOk="0">
                  <a:moveTo>
                    <a:pt x="203" y="1"/>
                  </a:moveTo>
                  <a:cubicBezTo>
                    <a:pt x="181" y="1"/>
                    <a:pt x="181" y="24"/>
                    <a:pt x="181" y="24"/>
                  </a:cubicBezTo>
                  <a:lnTo>
                    <a:pt x="46" y="8106"/>
                  </a:lnTo>
                  <a:cubicBezTo>
                    <a:pt x="22" y="9099"/>
                    <a:pt x="22" y="10114"/>
                    <a:pt x="0" y="11062"/>
                  </a:cubicBezTo>
                  <a:cubicBezTo>
                    <a:pt x="0" y="12010"/>
                    <a:pt x="46" y="12892"/>
                    <a:pt x="67" y="13636"/>
                  </a:cubicBezTo>
                  <a:cubicBezTo>
                    <a:pt x="136" y="15149"/>
                    <a:pt x="226" y="16164"/>
                    <a:pt x="226" y="16164"/>
                  </a:cubicBezTo>
                  <a:cubicBezTo>
                    <a:pt x="226" y="16164"/>
                    <a:pt x="226" y="16187"/>
                    <a:pt x="248" y="16187"/>
                  </a:cubicBezTo>
                  <a:cubicBezTo>
                    <a:pt x="248" y="16187"/>
                    <a:pt x="271" y="16187"/>
                    <a:pt x="271" y="16164"/>
                  </a:cubicBezTo>
                  <a:cubicBezTo>
                    <a:pt x="271" y="16164"/>
                    <a:pt x="362" y="15149"/>
                    <a:pt x="407" y="13636"/>
                  </a:cubicBezTo>
                  <a:cubicBezTo>
                    <a:pt x="428" y="12892"/>
                    <a:pt x="474" y="12010"/>
                    <a:pt x="474" y="11062"/>
                  </a:cubicBezTo>
                  <a:cubicBezTo>
                    <a:pt x="452" y="10114"/>
                    <a:pt x="428" y="9099"/>
                    <a:pt x="407" y="8106"/>
                  </a:cubicBezTo>
                  <a:lnTo>
                    <a:pt x="226" y="24"/>
                  </a:lnTo>
                  <a:lnTo>
                    <a:pt x="20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7"/>
            <p:cNvSpPr/>
            <p:nvPr/>
          </p:nvSpPr>
          <p:spPr>
            <a:xfrm>
              <a:off x="1602750" y="3234450"/>
              <a:ext cx="11900" cy="267525"/>
            </a:xfrm>
            <a:custGeom>
              <a:avLst/>
              <a:gdLst/>
              <a:ahLst/>
              <a:cxnLst/>
              <a:rect l="l" t="t" r="r" b="b"/>
              <a:pathLst>
                <a:path w="476" h="10701" extrusionOk="0">
                  <a:moveTo>
                    <a:pt x="205" y="0"/>
                  </a:moveTo>
                  <a:cubicBezTo>
                    <a:pt x="181" y="0"/>
                    <a:pt x="181" y="0"/>
                    <a:pt x="181" y="22"/>
                  </a:cubicBezTo>
                  <a:lnTo>
                    <a:pt x="46" y="5349"/>
                  </a:lnTo>
                  <a:cubicBezTo>
                    <a:pt x="46" y="6005"/>
                    <a:pt x="24" y="6682"/>
                    <a:pt x="1" y="7291"/>
                  </a:cubicBezTo>
                  <a:cubicBezTo>
                    <a:pt x="1" y="7923"/>
                    <a:pt x="46" y="8510"/>
                    <a:pt x="69" y="9006"/>
                  </a:cubicBezTo>
                  <a:cubicBezTo>
                    <a:pt x="136" y="10000"/>
                    <a:pt x="227" y="10677"/>
                    <a:pt x="227" y="10677"/>
                  </a:cubicBezTo>
                  <a:lnTo>
                    <a:pt x="250" y="10700"/>
                  </a:lnTo>
                  <a:cubicBezTo>
                    <a:pt x="272" y="10700"/>
                    <a:pt x="272" y="10677"/>
                    <a:pt x="272" y="10677"/>
                  </a:cubicBezTo>
                  <a:cubicBezTo>
                    <a:pt x="272" y="10677"/>
                    <a:pt x="362" y="10000"/>
                    <a:pt x="431" y="9006"/>
                  </a:cubicBezTo>
                  <a:cubicBezTo>
                    <a:pt x="452" y="8510"/>
                    <a:pt x="476" y="7923"/>
                    <a:pt x="476" y="7291"/>
                  </a:cubicBezTo>
                  <a:cubicBezTo>
                    <a:pt x="452" y="6682"/>
                    <a:pt x="431" y="6005"/>
                    <a:pt x="407" y="5349"/>
                  </a:cubicBezTo>
                  <a:lnTo>
                    <a:pt x="227" y="22"/>
                  </a:lnTo>
                  <a:cubicBezTo>
                    <a:pt x="227" y="0"/>
                    <a:pt x="205" y="0"/>
                    <a:pt x="2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7"/>
            <p:cNvSpPr/>
            <p:nvPr/>
          </p:nvSpPr>
          <p:spPr>
            <a:xfrm>
              <a:off x="1723000" y="2170050"/>
              <a:ext cx="11850" cy="267525"/>
            </a:xfrm>
            <a:custGeom>
              <a:avLst/>
              <a:gdLst/>
              <a:ahLst/>
              <a:cxnLst/>
              <a:rect l="l" t="t" r="r" b="b"/>
              <a:pathLst>
                <a:path w="474" h="10701" extrusionOk="0">
                  <a:moveTo>
                    <a:pt x="181" y="0"/>
                  </a:moveTo>
                  <a:cubicBezTo>
                    <a:pt x="181" y="0"/>
                    <a:pt x="112" y="2686"/>
                    <a:pt x="45" y="5350"/>
                  </a:cubicBezTo>
                  <a:cubicBezTo>
                    <a:pt x="45" y="6005"/>
                    <a:pt x="22" y="6682"/>
                    <a:pt x="0" y="7291"/>
                  </a:cubicBezTo>
                  <a:cubicBezTo>
                    <a:pt x="22" y="7923"/>
                    <a:pt x="45" y="8510"/>
                    <a:pt x="67" y="9007"/>
                  </a:cubicBezTo>
                  <a:cubicBezTo>
                    <a:pt x="136" y="10000"/>
                    <a:pt x="226" y="10677"/>
                    <a:pt x="226" y="10677"/>
                  </a:cubicBezTo>
                  <a:cubicBezTo>
                    <a:pt x="248" y="10677"/>
                    <a:pt x="248" y="10677"/>
                    <a:pt x="248" y="10701"/>
                  </a:cubicBezTo>
                  <a:cubicBezTo>
                    <a:pt x="271" y="10701"/>
                    <a:pt x="271" y="10677"/>
                    <a:pt x="271" y="10677"/>
                  </a:cubicBezTo>
                  <a:cubicBezTo>
                    <a:pt x="271" y="10677"/>
                    <a:pt x="383" y="10000"/>
                    <a:pt x="428" y="9007"/>
                  </a:cubicBezTo>
                  <a:cubicBezTo>
                    <a:pt x="452" y="8510"/>
                    <a:pt x="473" y="7923"/>
                    <a:pt x="473" y="7291"/>
                  </a:cubicBezTo>
                  <a:cubicBezTo>
                    <a:pt x="452" y="6682"/>
                    <a:pt x="428" y="6005"/>
                    <a:pt x="407" y="5350"/>
                  </a:cubicBezTo>
                  <a:cubicBezTo>
                    <a:pt x="316" y="2686"/>
                    <a:pt x="226"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37"/>
            <p:cNvSpPr/>
            <p:nvPr/>
          </p:nvSpPr>
          <p:spPr>
            <a:xfrm>
              <a:off x="1158625" y="1313875"/>
              <a:ext cx="11850" cy="267525"/>
            </a:xfrm>
            <a:custGeom>
              <a:avLst/>
              <a:gdLst/>
              <a:ahLst/>
              <a:cxnLst/>
              <a:rect l="l" t="t" r="r" b="b"/>
              <a:pathLst>
                <a:path w="474" h="10701" extrusionOk="0">
                  <a:moveTo>
                    <a:pt x="203" y="1"/>
                  </a:moveTo>
                  <a:lnTo>
                    <a:pt x="181" y="24"/>
                  </a:lnTo>
                  <a:lnTo>
                    <a:pt x="46" y="5352"/>
                  </a:lnTo>
                  <a:cubicBezTo>
                    <a:pt x="46" y="6029"/>
                    <a:pt x="22" y="6683"/>
                    <a:pt x="0" y="7315"/>
                  </a:cubicBezTo>
                  <a:cubicBezTo>
                    <a:pt x="0" y="7947"/>
                    <a:pt x="46" y="8512"/>
                    <a:pt x="67" y="9030"/>
                  </a:cubicBezTo>
                  <a:cubicBezTo>
                    <a:pt x="136" y="10024"/>
                    <a:pt x="226" y="10679"/>
                    <a:pt x="226" y="10679"/>
                  </a:cubicBezTo>
                  <a:cubicBezTo>
                    <a:pt x="226" y="10701"/>
                    <a:pt x="226" y="10701"/>
                    <a:pt x="248" y="10701"/>
                  </a:cubicBezTo>
                  <a:cubicBezTo>
                    <a:pt x="248" y="10701"/>
                    <a:pt x="271" y="10701"/>
                    <a:pt x="271" y="10679"/>
                  </a:cubicBezTo>
                  <a:cubicBezTo>
                    <a:pt x="271" y="10679"/>
                    <a:pt x="362" y="10024"/>
                    <a:pt x="428" y="9030"/>
                  </a:cubicBezTo>
                  <a:cubicBezTo>
                    <a:pt x="428" y="8512"/>
                    <a:pt x="474" y="7947"/>
                    <a:pt x="474" y="7315"/>
                  </a:cubicBezTo>
                  <a:cubicBezTo>
                    <a:pt x="452" y="6683"/>
                    <a:pt x="428" y="6029"/>
                    <a:pt x="407" y="5352"/>
                  </a:cubicBezTo>
                  <a:lnTo>
                    <a:pt x="226" y="24"/>
                  </a:lnTo>
                  <a:cubicBezTo>
                    <a:pt x="226" y="24"/>
                    <a:pt x="226" y="1"/>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7"/>
            <p:cNvSpPr/>
            <p:nvPr/>
          </p:nvSpPr>
          <p:spPr>
            <a:xfrm>
              <a:off x="1862375" y="3711300"/>
              <a:ext cx="11300" cy="267550"/>
            </a:xfrm>
            <a:custGeom>
              <a:avLst/>
              <a:gdLst/>
              <a:ahLst/>
              <a:cxnLst/>
              <a:rect l="l" t="t" r="r" b="b"/>
              <a:pathLst>
                <a:path w="452" h="10702" extrusionOk="0">
                  <a:moveTo>
                    <a:pt x="204" y="1"/>
                  </a:moveTo>
                  <a:cubicBezTo>
                    <a:pt x="181" y="1"/>
                    <a:pt x="181" y="1"/>
                    <a:pt x="181" y="24"/>
                  </a:cubicBezTo>
                  <a:lnTo>
                    <a:pt x="45" y="5352"/>
                  </a:lnTo>
                  <a:cubicBezTo>
                    <a:pt x="24" y="6029"/>
                    <a:pt x="0" y="6683"/>
                    <a:pt x="0" y="7315"/>
                  </a:cubicBezTo>
                  <a:cubicBezTo>
                    <a:pt x="0" y="7925"/>
                    <a:pt x="24" y="8512"/>
                    <a:pt x="45" y="9009"/>
                  </a:cubicBezTo>
                  <a:cubicBezTo>
                    <a:pt x="114" y="10024"/>
                    <a:pt x="204" y="10679"/>
                    <a:pt x="204" y="10679"/>
                  </a:cubicBezTo>
                  <a:cubicBezTo>
                    <a:pt x="226" y="10679"/>
                    <a:pt x="226" y="10701"/>
                    <a:pt x="226" y="10701"/>
                  </a:cubicBezTo>
                  <a:cubicBezTo>
                    <a:pt x="250" y="10701"/>
                    <a:pt x="250" y="10701"/>
                    <a:pt x="250" y="10679"/>
                  </a:cubicBezTo>
                  <a:cubicBezTo>
                    <a:pt x="250" y="10679"/>
                    <a:pt x="361" y="10024"/>
                    <a:pt x="407" y="9009"/>
                  </a:cubicBezTo>
                  <a:cubicBezTo>
                    <a:pt x="430" y="8512"/>
                    <a:pt x="452" y="7925"/>
                    <a:pt x="452" y="7315"/>
                  </a:cubicBezTo>
                  <a:cubicBezTo>
                    <a:pt x="430" y="6683"/>
                    <a:pt x="407" y="6006"/>
                    <a:pt x="385" y="5352"/>
                  </a:cubicBezTo>
                  <a:cubicBezTo>
                    <a:pt x="316" y="2688"/>
                    <a:pt x="226" y="24"/>
                    <a:pt x="226" y="24"/>
                  </a:cubicBezTo>
                  <a:cubicBezTo>
                    <a:pt x="226" y="1"/>
                    <a:pt x="204" y="1"/>
                    <a:pt x="2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7"/>
            <p:cNvSpPr/>
            <p:nvPr/>
          </p:nvSpPr>
          <p:spPr>
            <a:xfrm>
              <a:off x="1111225" y="2145200"/>
              <a:ext cx="11300" cy="138275"/>
            </a:xfrm>
            <a:custGeom>
              <a:avLst/>
              <a:gdLst/>
              <a:ahLst/>
              <a:cxnLst/>
              <a:rect l="l" t="t" r="r" b="b"/>
              <a:pathLst>
                <a:path w="452" h="5531" extrusionOk="0">
                  <a:moveTo>
                    <a:pt x="202" y="1"/>
                  </a:moveTo>
                  <a:cubicBezTo>
                    <a:pt x="181" y="1"/>
                    <a:pt x="181" y="23"/>
                    <a:pt x="181" y="23"/>
                  </a:cubicBezTo>
                  <a:cubicBezTo>
                    <a:pt x="181" y="23"/>
                    <a:pt x="90" y="1401"/>
                    <a:pt x="45" y="2777"/>
                  </a:cubicBezTo>
                  <a:cubicBezTo>
                    <a:pt x="22" y="3116"/>
                    <a:pt x="0" y="3454"/>
                    <a:pt x="0" y="3794"/>
                  </a:cubicBezTo>
                  <a:cubicBezTo>
                    <a:pt x="0" y="4110"/>
                    <a:pt x="22" y="4402"/>
                    <a:pt x="45" y="4673"/>
                  </a:cubicBezTo>
                  <a:cubicBezTo>
                    <a:pt x="112" y="5170"/>
                    <a:pt x="202" y="5509"/>
                    <a:pt x="202" y="5509"/>
                  </a:cubicBezTo>
                  <a:lnTo>
                    <a:pt x="226" y="5531"/>
                  </a:lnTo>
                  <a:cubicBezTo>
                    <a:pt x="248" y="5531"/>
                    <a:pt x="248" y="5531"/>
                    <a:pt x="248" y="5509"/>
                  </a:cubicBezTo>
                  <a:cubicBezTo>
                    <a:pt x="248" y="5509"/>
                    <a:pt x="361" y="5170"/>
                    <a:pt x="406" y="4651"/>
                  </a:cubicBezTo>
                  <a:cubicBezTo>
                    <a:pt x="428" y="4402"/>
                    <a:pt x="452" y="4110"/>
                    <a:pt x="452" y="3770"/>
                  </a:cubicBezTo>
                  <a:cubicBezTo>
                    <a:pt x="452" y="3454"/>
                    <a:pt x="428" y="3116"/>
                    <a:pt x="406" y="2777"/>
                  </a:cubicBezTo>
                  <a:cubicBezTo>
                    <a:pt x="338" y="1401"/>
                    <a:pt x="226" y="23"/>
                    <a:pt x="226" y="23"/>
                  </a:cubicBezTo>
                  <a:cubicBezTo>
                    <a:pt x="226" y="23"/>
                    <a:pt x="226" y="1"/>
                    <a:pt x="2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7"/>
            <p:cNvSpPr/>
            <p:nvPr/>
          </p:nvSpPr>
          <p:spPr>
            <a:xfrm>
              <a:off x="2796975" y="1827450"/>
              <a:ext cx="11900" cy="267525"/>
            </a:xfrm>
            <a:custGeom>
              <a:avLst/>
              <a:gdLst/>
              <a:ahLst/>
              <a:cxnLst/>
              <a:rect l="l" t="t" r="r" b="b"/>
              <a:pathLst>
                <a:path w="476" h="10701" extrusionOk="0">
                  <a:moveTo>
                    <a:pt x="204" y="1"/>
                  </a:moveTo>
                  <a:cubicBezTo>
                    <a:pt x="181" y="1"/>
                    <a:pt x="181" y="1"/>
                    <a:pt x="181" y="24"/>
                  </a:cubicBezTo>
                  <a:lnTo>
                    <a:pt x="45" y="5352"/>
                  </a:lnTo>
                  <a:cubicBezTo>
                    <a:pt x="24" y="6005"/>
                    <a:pt x="24" y="6683"/>
                    <a:pt x="0" y="7315"/>
                  </a:cubicBezTo>
                  <a:cubicBezTo>
                    <a:pt x="0" y="7925"/>
                    <a:pt x="45" y="8512"/>
                    <a:pt x="69" y="9009"/>
                  </a:cubicBezTo>
                  <a:cubicBezTo>
                    <a:pt x="114" y="10002"/>
                    <a:pt x="226" y="10679"/>
                    <a:pt x="226" y="10679"/>
                  </a:cubicBezTo>
                  <a:cubicBezTo>
                    <a:pt x="226" y="10679"/>
                    <a:pt x="226" y="10701"/>
                    <a:pt x="249" y="10701"/>
                  </a:cubicBezTo>
                  <a:lnTo>
                    <a:pt x="271" y="10679"/>
                  </a:lnTo>
                  <a:cubicBezTo>
                    <a:pt x="271" y="10679"/>
                    <a:pt x="361" y="10002"/>
                    <a:pt x="406" y="9009"/>
                  </a:cubicBezTo>
                  <a:cubicBezTo>
                    <a:pt x="430" y="8512"/>
                    <a:pt x="475" y="7925"/>
                    <a:pt x="452" y="7293"/>
                  </a:cubicBezTo>
                  <a:cubicBezTo>
                    <a:pt x="452" y="6683"/>
                    <a:pt x="430" y="6005"/>
                    <a:pt x="406" y="5352"/>
                  </a:cubicBezTo>
                  <a:lnTo>
                    <a:pt x="226" y="24"/>
                  </a:lnTo>
                  <a:cubicBezTo>
                    <a:pt x="226" y="1"/>
                    <a:pt x="204" y="1"/>
                    <a:pt x="2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7"/>
            <p:cNvSpPr/>
            <p:nvPr/>
          </p:nvSpPr>
          <p:spPr>
            <a:xfrm>
              <a:off x="2000675" y="1336450"/>
              <a:ext cx="11850" cy="267800"/>
            </a:xfrm>
            <a:custGeom>
              <a:avLst/>
              <a:gdLst/>
              <a:ahLst/>
              <a:cxnLst/>
              <a:rect l="l" t="t" r="r" b="b"/>
              <a:pathLst>
                <a:path w="474" h="10712" extrusionOk="0">
                  <a:moveTo>
                    <a:pt x="202" y="1"/>
                  </a:moveTo>
                  <a:lnTo>
                    <a:pt x="181" y="24"/>
                  </a:lnTo>
                  <a:cubicBezTo>
                    <a:pt x="181" y="24"/>
                    <a:pt x="112" y="2710"/>
                    <a:pt x="45" y="5373"/>
                  </a:cubicBezTo>
                  <a:cubicBezTo>
                    <a:pt x="45" y="6029"/>
                    <a:pt x="22" y="6706"/>
                    <a:pt x="0" y="7315"/>
                  </a:cubicBezTo>
                  <a:cubicBezTo>
                    <a:pt x="22" y="7947"/>
                    <a:pt x="45" y="8534"/>
                    <a:pt x="67" y="9030"/>
                  </a:cubicBezTo>
                  <a:cubicBezTo>
                    <a:pt x="135" y="10024"/>
                    <a:pt x="226" y="10701"/>
                    <a:pt x="226" y="10701"/>
                  </a:cubicBezTo>
                  <a:lnTo>
                    <a:pt x="247" y="10701"/>
                  </a:lnTo>
                  <a:cubicBezTo>
                    <a:pt x="255" y="10709"/>
                    <a:pt x="260" y="10711"/>
                    <a:pt x="264" y="10711"/>
                  </a:cubicBezTo>
                  <a:cubicBezTo>
                    <a:pt x="271" y="10711"/>
                    <a:pt x="271" y="10701"/>
                    <a:pt x="271" y="10701"/>
                  </a:cubicBezTo>
                  <a:cubicBezTo>
                    <a:pt x="271" y="10701"/>
                    <a:pt x="383" y="10024"/>
                    <a:pt x="428" y="9030"/>
                  </a:cubicBezTo>
                  <a:cubicBezTo>
                    <a:pt x="452" y="8534"/>
                    <a:pt x="473" y="7947"/>
                    <a:pt x="473" y="7315"/>
                  </a:cubicBezTo>
                  <a:cubicBezTo>
                    <a:pt x="452" y="6706"/>
                    <a:pt x="428" y="6029"/>
                    <a:pt x="406" y="5373"/>
                  </a:cubicBezTo>
                  <a:cubicBezTo>
                    <a:pt x="316" y="2688"/>
                    <a:pt x="226" y="24"/>
                    <a:pt x="226" y="24"/>
                  </a:cubicBezTo>
                  <a:lnTo>
                    <a:pt x="20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7"/>
            <p:cNvSpPr/>
            <p:nvPr/>
          </p:nvSpPr>
          <p:spPr>
            <a:xfrm>
              <a:off x="2285650" y="4024550"/>
              <a:ext cx="11300" cy="137975"/>
            </a:xfrm>
            <a:custGeom>
              <a:avLst/>
              <a:gdLst/>
              <a:ahLst/>
              <a:cxnLst/>
              <a:rect l="l" t="t" r="r" b="b"/>
              <a:pathLst>
                <a:path w="452" h="5519" extrusionOk="0">
                  <a:moveTo>
                    <a:pt x="181" y="1"/>
                  </a:moveTo>
                  <a:cubicBezTo>
                    <a:pt x="181" y="1"/>
                    <a:pt x="91" y="1377"/>
                    <a:pt x="46" y="2755"/>
                  </a:cubicBezTo>
                  <a:cubicBezTo>
                    <a:pt x="24" y="3092"/>
                    <a:pt x="0" y="3454"/>
                    <a:pt x="0" y="3770"/>
                  </a:cubicBezTo>
                  <a:cubicBezTo>
                    <a:pt x="0" y="4086"/>
                    <a:pt x="24" y="4380"/>
                    <a:pt x="46" y="4651"/>
                  </a:cubicBezTo>
                  <a:cubicBezTo>
                    <a:pt x="114" y="5169"/>
                    <a:pt x="204" y="5509"/>
                    <a:pt x="204" y="5509"/>
                  </a:cubicBezTo>
                  <a:lnTo>
                    <a:pt x="226" y="5509"/>
                  </a:lnTo>
                  <a:cubicBezTo>
                    <a:pt x="234" y="5516"/>
                    <a:pt x="239" y="5518"/>
                    <a:pt x="243" y="5518"/>
                  </a:cubicBezTo>
                  <a:cubicBezTo>
                    <a:pt x="250" y="5518"/>
                    <a:pt x="250" y="5509"/>
                    <a:pt x="250" y="5509"/>
                  </a:cubicBezTo>
                  <a:cubicBezTo>
                    <a:pt x="250" y="5509"/>
                    <a:pt x="362" y="5169"/>
                    <a:pt x="407" y="4651"/>
                  </a:cubicBezTo>
                  <a:cubicBezTo>
                    <a:pt x="430" y="4380"/>
                    <a:pt x="452" y="4086"/>
                    <a:pt x="452" y="3770"/>
                  </a:cubicBezTo>
                  <a:cubicBezTo>
                    <a:pt x="452" y="3432"/>
                    <a:pt x="430" y="3092"/>
                    <a:pt x="407" y="2755"/>
                  </a:cubicBezTo>
                  <a:cubicBezTo>
                    <a:pt x="340" y="1377"/>
                    <a:pt x="226" y="1"/>
                    <a:pt x="2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7"/>
            <p:cNvSpPr/>
            <p:nvPr/>
          </p:nvSpPr>
          <p:spPr>
            <a:xfrm>
              <a:off x="2385575" y="3124950"/>
              <a:ext cx="11300" cy="404650"/>
            </a:xfrm>
            <a:custGeom>
              <a:avLst/>
              <a:gdLst/>
              <a:ahLst/>
              <a:cxnLst/>
              <a:rect l="l" t="t" r="r" b="b"/>
              <a:pathLst>
                <a:path w="452" h="16186" extrusionOk="0">
                  <a:moveTo>
                    <a:pt x="181" y="1"/>
                  </a:moveTo>
                  <a:lnTo>
                    <a:pt x="157" y="22"/>
                  </a:lnTo>
                  <a:cubicBezTo>
                    <a:pt x="157" y="22"/>
                    <a:pt x="112" y="4064"/>
                    <a:pt x="45" y="8104"/>
                  </a:cubicBezTo>
                  <a:cubicBezTo>
                    <a:pt x="22" y="9097"/>
                    <a:pt x="0" y="10114"/>
                    <a:pt x="0" y="11062"/>
                  </a:cubicBezTo>
                  <a:cubicBezTo>
                    <a:pt x="0" y="12010"/>
                    <a:pt x="22" y="12890"/>
                    <a:pt x="45" y="13657"/>
                  </a:cubicBezTo>
                  <a:cubicBezTo>
                    <a:pt x="112" y="15171"/>
                    <a:pt x="226" y="16164"/>
                    <a:pt x="226" y="16164"/>
                  </a:cubicBezTo>
                  <a:cubicBezTo>
                    <a:pt x="226" y="16186"/>
                    <a:pt x="226" y="16186"/>
                    <a:pt x="247" y="16186"/>
                  </a:cubicBezTo>
                  <a:cubicBezTo>
                    <a:pt x="247" y="16186"/>
                    <a:pt x="271" y="16186"/>
                    <a:pt x="271" y="16164"/>
                  </a:cubicBezTo>
                  <a:cubicBezTo>
                    <a:pt x="271" y="16164"/>
                    <a:pt x="361" y="15171"/>
                    <a:pt x="406" y="13636"/>
                  </a:cubicBezTo>
                  <a:cubicBezTo>
                    <a:pt x="428" y="12890"/>
                    <a:pt x="452" y="12010"/>
                    <a:pt x="452" y="11062"/>
                  </a:cubicBezTo>
                  <a:cubicBezTo>
                    <a:pt x="428" y="10114"/>
                    <a:pt x="406" y="9097"/>
                    <a:pt x="383" y="8104"/>
                  </a:cubicBezTo>
                  <a:lnTo>
                    <a:pt x="202" y="22"/>
                  </a:lnTo>
                  <a:cubicBezTo>
                    <a:pt x="202" y="22"/>
                    <a:pt x="202" y="1"/>
                    <a:pt x="1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7"/>
            <p:cNvSpPr/>
            <p:nvPr/>
          </p:nvSpPr>
          <p:spPr>
            <a:xfrm>
              <a:off x="2445375" y="1341550"/>
              <a:ext cx="11325" cy="267550"/>
            </a:xfrm>
            <a:custGeom>
              <a:avLst/>
              <a:gdLst/>
              <a:ahLst/>
              <a:cxnLst/>
              <a:rect l="l" t="t" r="r" b="b"/>
              <a:pathLst>
                <a:path w="453" h="10702" extrusionOk="0">
                  <a:moveTo>
                    <a:pt x="203" y="1"/>
                  </a:moveTo>
                  <a:cubicBezTo>
                    <a:pt x="182" y="1"/>
                    <a:pt x="182" y="22"/>
                    <a:pt x="182" y="22"/>
                  </a:cubicBezTo>
                  <a:lnTo>
                    <a:pt x="46" y="5350"/>
                  </a:lnTo>
                  <a:cubicBezTo>
                    <a:pt x="23" y="6027"/>
                    <a:pt x="23" y="6704"/>
                    <a:pt x="1" y="7315"/>
                  </a:cubicBezTo>
                  <a:cubicBezTo>
                    <a:pt x="1" y="7947"/>
                    <a:pt x="23" y="8534"/>
                    <a:pt x="68" y="9030"/>
                  </a:cubicBezTo>
                  <a:cubicBezTo>
                    <a:pt x="113" y="10024"/>
                    <a:pt x="227" y="10701"/>
                    <a:pt x="227" y="10701"/>
                  </a:cubicBezTo>
                  <a:lnTo>
                    <a:pt x="272" y="10701"/>
                  </a:lnTo>
                  <a:cubicBezTo>
                    <a:pt x="272" y="10701"/>
                    <a:pt x="362" y="10024"/>
                    <a:pt x="407" y="9030"/>
                  </a:cubicBezTo>
                  <a:cubicBezTo>
                    <a:pt x="429" y="8534"/>
                    <a:pt x="452" y="7947"/>
                    <a:pt x="452" y="7315"/>
                  </a:cubicBezTo>
                  <a:cubicBezTo>
                    <a:pt x="429" y="6683"/>
                    <a:pt x="429" y="6027"/>
                    <a:pt x="407" y="5350"/>
                  </a:cubicBezTo>
                  <a:lnTo>
                    <a:pt x="227" y="22"/>
                  </a:lnTo>
                  <a:lnTo>
                    <a:pt x="20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7"/>
            <p:cNvSpPr/>
            <p:nvPr/>
          </p:nvSpPr>
          <p:spPr>
            <a:xfrm>
              <a:off x="2564450" y="2367575"/>
              <a:ext cx="11300" cy="138275"/>
            </a:xfrm>
            <a:custGeom>
              <a:avLst/>
              <a:gdLst/>
              <a:ahLst/>
              <a:cxnLst/>
              <a:rect l="l" t="t" r="r" b="b"/>
              <a:pathLst>
                <a:path w="452" h="5531" extrusionOk="0">
                  <a:moveTo>
                    <a:pt x="204" y="0"/>
                  </a:moveTo>
                  <a:cubicBezTo>
                    <a:pt x="181" y="0"/>
                    <a:pt x="181" y="0"/>
                    <a:pt x="181" y="22"/>
                  </a:cubicBezTo>
                  <a:cubicBezTo>
                    <a:pt x="181" y="22"/>
                    <a:pt x="91" y="1400"/>
                    <a:pt x="45" y="2754"/>
                  </a:cubicBezTo>
                  <a:cubicBezTo>
                    <a:pt x="24" y="3116"/>
                    <a:pt x="0" y="3453"/>
                    <a:pt x="0" y="3769"/>
                  </a:cubicBezTo>
                  <a:cubicBezTo>
                    <a:pt x="0" y="4085"/>
                    <a:pt x="24" y="4402"/>
                    <a:pt x="45" y="4651"/>
                  </a:cubicBezTo>
                  <a:cubicBezTo>
                    <a:pt x="114" y="5169"/>
                    <a:pt x="204" y="5509"/>
                    <a:pt x="204" y="5509"/>
                  </a:cubicBezTo>
                  <a:lnTo>
                    <a:pt x="226" y="5530"/>
                  </a:lnTo>
                  <a:cubicBezTo>
                    <a:pt x="250" y="5530"/>
                    <a:pt x="250" y="5530"/>
                    <a:pt x="250" y="5509"/>
                  </a:cubicBezTo>
                  <a:cubicBezTo>
                    <a:pt x="250" y="5509"/>
                    <a:pt x="340" y="5169"/>
                    <a:pt x="407" y="4651"/>
                  </a:cubicBezTo>
                  <a:cubicBezTo>
                    <a:pt x="430" y="4402"/>
                    <a:pt x="452" y="4085"/>
                    <a:pt x="452" y="3769"/>
                  </a:cubicBezTo>
                  <a:cubicBezTo>
                    <a:pt x="452" y="3453"/>
                    <a:pt x="407" y="3116"/>
                    <a:pt x="385" y="2754"/>
                  </a:cubicBezTo>
                  <a:cubicBezTo>
                    <a:pt x="316" y="1400"/>
                    <a:pt x="226" y="22"/>
                    <a:pt x="226" y="22"/>
                  </a:cubicBezTo>
                  <a:cubicBezTo>
                    <a:pt x="226" y="0"/>
                    <a:pt x="204" y="0"/>
                    <a:pt x="2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7"/>
            <p:cNvSpPr/>
            <p:nvPr/>
          </p:nvSpPr>
          <p:spPr>
            <a:xfrm>
              <a:off x="1332450" y="2561725"/>
              <a:ext cx="11300" cy="138250"/>
            </a:xfrm>
            <a:custGeom>
              <a:avLst/>
              <a:gdLst/>
              <a:ahLst/>
              <a:cxnLst/>
              <a:rect l="l" t="t" r="r" b="b"/>
              <a:pathLst>
                <a:path w="452" h="5530" extrusionOk="0">
                  <a:moveTo>
                    <a:pt x="203" y="0"/>
                  </a:moveTo>
                  <a:lnTo>
                    <a:pt x="181" y="22"/>
                  </a:lnTo>
                  <a:cubicBezTo>
                    <a:pt x="181" y="22"/>
                    <a:pt x="91" y="1400"/>
                    <a:pt x="46" y="2776"/>
                  </a:cubicBezTo>
                  <a:cubicBezTo>
                    <a:pt x="22" y="3115"/>
                    <a:pt x="0" y="3453"/>
                    <a:pt x="0" y="3793"/>
                  </a:cubicBezTo>
                  <a:cubicBezTo>
                    <a:pt x="0" y="4109"/>
                    <a:pt x="22" y="4401"/>
                    <a:pt x="46" y="4672"/>
                  </a:cubicBezTo>
                  <a:cubicBezTo>
                    <a:pt x="112" y="5169"/>
                    <a:pt x="203" y="5508"/>
                    <a:pt x="203" y="5508"/>
                  </a:cubicBezTo>
                  <a:cubicBezTo>
                    <a:pt x="203" y="5530"/>
                    <a:pt x="203" y="5530"/>
                    <a:pt x="226" y="5530"/>
                  </a:cubicBezTo>
                  <a:cubicBezTo>
                    <a:pt x="226" y="5530"/>
                    <a:pt x="248" y="5530"/>
                    <a:pt x="248" y="5508"/>
                  </a:cubicBezTo>
                  <a:cubicBezTo>
                    <a:pt x="248" y="5508"/>
                    <a:pt x="338" y="5169"/>
                    <a:pt x="407" y="4650"/>
                  </a:cubicBezTo>
                  <a:cubicBezTo>
                    <a:pt x="428" y="4401"/>
                    <a:pt x="452" y="4109"/>
                    <a:pt x="452" y="3769"/>
                  </a:cubicBezTo>
                  <a:cubicBezTo>
                    <a:pt x="452" y="3453"/>
                    <a:pt x="407" y="3115"/>
                    <a:pt x="383" y="2776"/>
                  </a:cubicBezTo>
                  <a:cubicBezTo>
                    <a:pt x="338" y="1400"/>
                    <a:pt x="226" y="22"/>
                    <a:pt x="226" y="22"/>
                  </a:cubicBezTo>
                  <a:cubicBezTo>
                    <a:pt x="226" y="22"/>
                    <a:pt x="226"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7"/>
            <p:cNvSpPr/>
            <p:nvPr/>
          </p:nvSpPr>
          <p:spPr>
            <a:xfrm>
              <a:off x="3352300" y="3262075"/>
              <a:ext cx="11900" cy="267525"/>
            </a:xfrm>
            <a:custGeom>
              <a:avLst/>
              <a:gdLst/>
              <a:ahLst/>
              <a:cxnLst/>
              <a:rect l="l" t="t" r="r" b="b"/>
              <a:pathLst>
                <a:path w="476" h="10701" extrusionOk="0">
                  <a:moveTo>
                    <a:pt x="205" y="0"/>
                  </a:moveTo>
                  <a:cubicBezTo>
                    <a:pt x="181" y="0"/>
                    <a:pt x="181" y="0"/>
                    <a:pt x="181" y="24"/>
                  </a:cubicBezTo>
                  <a:lnTo>
                    <a:pt x="46" y="5351"/>
                  </a:lnTo>
                  <a:cubicBezTo>
                    <a:pt x="24" y="6005"/>
                    <a:pt x="24" y="6682"/>
                    <a:pt x="1" y="7315"/>
                  </a:cubicBezTo>
                  <a:cubicBezTo>
                    <a:pt x="1" y="7925"/>
                    <a:pt x="46" y="8512"/>
                    <a:pt x="69" y="9009"/>
                  </a:cubicBezTo>
                  <a:cubicBezTo>
                    <a:pt x="136" y="10002"/>
                    <a:pt x="226" y="10679"/>
                    <a:pt x="226" y="10679"/>
                  </a:cubicBezTo>
                  <a:cubicBezTo>
                    <a:pt x="226" y="10679"/>
                    <a:pt x="226" y="10701"/>
                    <a:pt x="250" y="10701"/>
                  </a:cubicBezTo>
                  <a:lnTo>
                    <a:pt x="272" y="10679"/>
                  </a:lnTo>
                  <a:cubicBezTo>
                    <a:pt x="272" y="10679"/>
                    <a:pt x="362" y="10002"/>
                    <a:pt x="407" y="9009"/>
                  </a:cubicBezTo>
                  <a:cubicBezTo>
                    <a:pt x="431" y="8512"/>
                    <a:pt x="476" y="7925"/>
                    <a:pt x="452" y="7293"/>
                  </a:cubicBezTo>
                  <a:cubicBezTo>
                    <a:pt x="452" y="6682"/>
                    <a:pt x="431" y="6005"/>
                    <a:pt x="407" y="5351"/>
                  </a:cubicBezTo>
                  <a:lnTo>
                    <a:pt x="226" y="24"/>
                  </a:lnTo>
                  <a:cubicBezTo>
                    <a:pt x="226" y="0"/>
                    <a:pt x="205" y="0"/>
                    <a:pt x="2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7"/>
            <p:cNvSpPr/>
            <p:nvPr/>
          </p:nvSpPr>
          <p:spPr>
            <a:xfrm>
              <a:off x="2954450" y="3752525"/>
              <a:ext cx="11300" cy="267550"/>
            </a:xfrm>
            <a:custGeom>
              <a:avLst/>
              <a:gdLst/>
              <a:ahLst/>
              <a:cxnLst/>
              <a:rect l="l" t="t" r="r" b="b"/>
              <a:pathLst>
                <a:path w="452" h="10702" extrusionOk="0">
                  <a:moveTo>
                    <a:pt x="181" y="1"/>
                  </a:moveTo>
                  <a:cubicBezTo>
                    <a:pt x="181" y="1"/>
                    <a:pt x="158" y="1"/>
                    <a:pt x="158" y="22"/>
                  </a:cubicBezTo>
                  <a:cubicBezTo>
                    <a:pt x="158" y="22"/>
                    <a:pt x="112" y="2686"/>
                    <a:pt x="46" y="5350"/>
                  </a:cubicBezTo>
                  <a:cubicBezTo>
                    <a:pt x="22" y="6027"/>
                    <a:pt x="0" y="6683"/>
                    <a:pt x="0" y="7315"/>
                  </a:cubicBezTo>
                  <a:cubicBezTo>
                    <a:pt x="0" y="7923"/>
                    <a:pt x="22" y="8510"/>
                    <a:pt x="67" y="9007"/>
                  </a:cubicBezTo>
                  <a:cubicBezTo>
                    <a:pt x="112" y="10024"/>
                    <a:pt x="226" y="10678"/>
                    <a:pt x="226" y="10678"/>
                  </a:cubicBezTo>
                  <a:cubicBezTo>
                    <a:pt x="226" y="10701"/>
                    <a:pt x="226" y="10701"/>
                    <a:pt x="248" y="10701"/>
                  </a:cubicBezTo>
                  <a:cubicBezTo>
                    <a:pt x="248" y="10701"/>
                    <a:pt x="271" y="10701"/>
                    <a:pt x="271" y="10678"/>
                  </a:cubicBezTo>
                  <a:cubicBezTo>
                    <a:pt x="271" y="10678"/>
                    <a:pt x="362" y="10024"/>
                    <a:pt x="407" y="9007"/>
                  </a:cubicBezTo>
                  <a:cubicBezTo>
                    <a:pt x="428" y="8510"/>
                    <a:pt x="452" y="7923"/>
                    <a:pt x="452" y="7315"/>
                  </a:cubicBezTo>
                  <a:cubicBezTo>
                    <a:pt x="428" y="6683"/>
                    <a:pt x="407" y="6027"/>
                    <a:pt x="383" y="5350"/>
                  </a:cubicBezTo>
                  <a:lnTo>
                    <a:pt x="203" y="22"/>
                  </a:lnTo>
                  <a:cubicBezTo>
                    <a:pt x="203" y="1"/>
                    <a:pt x="203" y="1"/>
                    <a:pt x="1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7"/>
            <p:cNvSpPr/>
            <p:nvPr/>
          </p:nvSpPr>
          <p:spPr>
            <a:xfrm>
              <a:off x="3746225" y="4143075"/>
              <a:ext cx="11325" cy="404650"/>
            </a:xfrm>
            <a:custGeom>
              <a:avLst/>
              <a:gdLst/>
              <a:ahLst/>
              <a:cxnLst/>
              <a:rect l="l" t="t" r="r" b="b"/>
              <a:pathLst>
                <a:path w="453" h="16186" extrusionOk="0">
                  <a:moveTo>
                    <a:pt x="182" y="0"/>
                  </a:moveTo>
                  <a:lnTo>
                    <a:pt x="160" y="22"/>
                  </a:lnTo>
                  <a:cubicBezTo>
                    <a:pt x="160" y="22"/>
                    <a:pt x="91" y="4064"/>
                    <a:pt x="46" y="8104"/>
                  </a:cubicBezTo>
                  <a:cubicBezTo>
                    <a:pt x="24" y="9120"/>
                    <a:pt x="1" y="10114"/>
                    <a:pt x="1" y="11062"/>
                  </a:cubicBezTo>
                  <a:cubicBezTo>
                    <a:pt x="1" y="12010"/>
                    <a:pt x="24" y="12890"/>
                    <a:pt x="46" y="13657"/>
                  </a:cubicBezTo>
                  <a:cubicBezTo>
                    <a:pt x="115" y="15170"/>
                    <a:pt x="227" y="16164"/>
                    <a:pt x="227" y="16164"/>
                  </a:cubicBezTo>
                  <a:lnTo>
                    <a:pt x="227" y="16185"/>
                  </a:lnTo>
                  <a:cubicBezTo>
                    <a:pt x="250" y="16185"/>
                    <a:pt x="250" y="16185"/>
                    <a:pt x="250" y="16164"/>
                  </a:cubicBezTo>
                  <a:cubicBezTo>
                    <a:pt x="250" y="16164"/>
                    <a:pt x="362" y="15170"/>
                    <a:pt x="407" y="13657"/>
                  </a:cubicBezTo>
                  <a:cubicBezTo>
                    <a:pt x="431" y="12890"/>
                    <a:pt x="452" y="12010"/>
                    <a:pt x="452" y="11062"/>
                  </a:cubicBezTo>
                  <a:cubicBezTo>
                    <a:pt x="431" y="10114"/>
                    <a:pt x="407" y="9097"/>
                    <a:pt x="386" y="8104"/>
                  </a:cubicBezTo>
                  <a:lnTo>
                    <a:pt x="205" y="22"/>
                  </a:lnTo>
                  <a:cubicBezTo>
                    <a:pt x="205" y="22"/>
                    <a:pt x="205" y="0"/>
                    <a:pt x="1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7"/>
            <p:cNvSpPr/>
            <p:nvPr/>
          </p:nvSpPr>
          <p:spPr>
            <a:xfrm>
              <a:off x="4351825" y="3956250"/>
              <a:ext cx="11850" cy="267525"/>
            </a:xfrm>
            <a:custGeom>
              <a:avLst/>
              <a:gdLst/>
              <a:ahLst/>
              <a:cxnLst/>
              <a:rect l="l" t="t" r="r" b="b"/>
              <a:pathLst>
                <a:path w="474" h="10701" extrusionOk="0">
                  <a:moveTo>
                    <a:pt x="203" y="0"/>
                  </a:moveTo>
                  <a:cubicBezTo>
                    <a:pt x="181" y="0"/>
                    <a:pt x="181" y="0"/>
                    <a:pt x="181" y="24"/>
                  </a:cubicBezTo>
                  <a:lnTo>
                    <a:pt x="46" y="5351"/>
                  </a:lnTo>
                  <a:cubicBezTo>
                    <a:pt x="22" y="6005"/>
                    <a:pt x="22" y="6682"/>
                    <a:pt x="1" y="7314"/>
                  </a:cubicBezTo>
                  <a:cubicBezTo>
                    <a:pt x="1" y="7925"/>
                    <a:pt x="46" y="8512"/>
                    <a:pt x="67" y="9008"/>
                  </a:cubicBezTo>
                  <a:cubicBezTo>
                    <a:pt x="136" y="10002"/>
                    <a:pt x="226" y="10679"/>
                    <a:pt x="226" y="10679"/>
                  </a:cubicBezTo>
                  <a:lnTo>
                    <a:pt x="248" y="10701"/>
                  </a:lnTo>
                  <a:cubicBezTo>
                    <a:pt x="272" y="10701"/>
                    <a:pt x="272" y="10701"/>
                    <a:pt x="272" y="10679"/>
                  </a:cubicBezTo>
                  <a:cubicBezTo>
                    <a:pt x="272" y="10679"/>
                    <a:pt x="362" y="10002"/>
                    <a:pt x="429" y="9008"/>
                  </a:cubicBezTo>
                  <a:cubicBezTo>
                    <a:pt x="452" y="8512"/>
                    <a:pt x="474" y="7925"/>
                    <a:pt x="474" y="7314"/>
                  </a:cubicBezTo>
                  <a:cubicBezTo>
                    <a:pt x="452" y="6682"/>
                    <a:pt x="429" y="6005"/>
                    <a:pt x="407" y="5351"/>
                  </a:cubicBezTo>
                  <a:lnTo>
                    <a:pt x="226" y="24"/>
                  </a:lnTo>
                  <a:cubicBezTo>
                    <a:pt x="226" y="0"/>
                    <a:pt x="203"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7"/>
            <p:cNvSpPr/>
            <p:nvPr/>
          </p:nvSpPr>
          <p:spPr>
            <a:xfrm>
              <a:off x="4370425" y="3215800"/>
              <a:ext cx="11900" cy="267525"/>
            </a:xfrm>
            <a:custGeom>
              <a:avLst/>
              <a:gdLst/>
              <a:ahLst/>
              <a:cxnLst/>
              <a:rect l="l" t="t" r="r" b="b"/>
              <a:pathLst>
                <a:path w="476" h="10701" extrusionOk="0">
                  <a:moveTo>
                    <a:pt x="205" y="0"/>
                  </a:moveTo>
                  <a:cubicBezTo>
                    <a:pt x="181" y="0"/>
                    <a:pt x="181" y="0"/>
                    <a:pt x="181" y="24"/>
                  </a:cubicBezTo>
                  <a:lnTo>
                    <a:pt x="46" y="5351"/>
                  </a:lnTo>
                  <a:cubicBezTo>
                    <a:pt x="24" y="6005"/>
                    <a:pt x="24" y="6682"/>
                    <a:pt x="1" y="7314"/>
                  </a:cubicBezTo>
                  <a:cubicBezTo>
                    <a:pt x="1" y="7925"/>
                    <a:pt x="46" y="8512"/>
                    <a:pt x="69" y="9008"/>
                  </a:cubicBezTo>
                  <a:cubicBezTo>
                    <a:pt x="136" y="10002"/>
                    <a:pt x="226" y="10679"/>
                    <a:pt x="226" y="10679"/>
                  </a:cubicBezTo>
                  <a:cubicBezTo>
                    <a:pt x="226" y="10679"/>
                    <a:pt x="226" y="10701"/>
                    <a:pt x="250" y="10701"/>
                  </a:cubicBezTo>
                  <a:lnTo>
                    <a:pt x="272" y="10679"/>
                  </a:lnTo>
                  <a:cubicBezTo>
                    <a:pt x="272" y="10679"/>
                    <a:pt x="362" y="10002"/>
                    <a:pt x="407" y="9008"/>
                  </a:cubicBezTo>
                  <a:cubicBezTo>
                    <a:pt x="431" y="8512"/>
                    <a:pt x="476" y="7925"/>
                    <a:pt x="452" y="7293"/>
                  </a:cubicBezTo>
                  <a:cubicBezTo>
                    <a:pt x="452" y="6682"/>
                    <a:pt x="431" y="6005"/>
                    <a:pt x="407" y="5351"/>
                  </a:cubicBezTo>
                  <a:lnTo>
                    <a:pt x="226" y="24"/>
                  </a:lnTo>
                  <a:cubicBezTo>
                    <a:pt x="226" y="0"/>
                    <a:pt x="205" y="0"/>
                    <a:pt x="2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7"/>
            <p:cNvSpPr/>
            <p:nvPr/>
          </p:nvSpPr>
          <p:spPr>
            <a:xfrm>
              <a:off x="3730425" y="2737800"/>
              <a:ext cx="11900" cy="138275"/>
            </a:xfrm>
            <a:custGeom>
              <a:avLst/>
              <a:gdLst/>
              <a:ahLst/>
              <a:cxnLst/>
              <a:rect l="l" t="t" r="r" b="b"/>
              <a:pathLst>
                <a:path w="476" h="5531" extrusionOk="0">
                  <a:moveTo>
                    <a:pt x="205" y="0"/>
                  </a:moveTo>
                  <a:cubicBezTo>
                    <a:pt x="205" y="0"/>
                    <a:pt x="181" y="0"/>
                    <a:pt x="181" y="22"/>
                  </a:cubicBezTo>
                  <a:cubicBezTo>
                    <a:pt x="181" y="22"/>
                    <a:pt x="91" y="1400"/>
                    <a:pt x="46" y="2776"/>
                  </a:cubicBezTo>
                  <a:cubicBezTo>
                    <a:pt x="24" y="3116"/>
                    <a:pt x="1" y="3453"/>
                    <a:pt x="1" y="3769"/>
                  </a:cubicBezTo>
                  <a:cubicBezTo>
                    <a:pt x="1" y="4085"/>
                    <a:pt x="46" y="4402"/>
                    <a:pt x="69" y="4651"/>
                  </a:cubicBezTo>
                  <a:cubicBezTo>
                    <a:pt x="115" y="5169"/>
                    <a:pt x="227" y="5509"/>
                    <a:pt x="227" y="5509"/>
                  </a:cubicBezTo>
                  <a:lnTo>
                    <a:pt x="227" y="5530"/>
                  </a:lnTo>
                  <a:cubicBezTo>
                    <a:pt x="250" y="5530"/>
                    <a:pt x="272" y="5530"/>
                    <a:pt x="272" y="5509"/>
                  </a:cubicBezTo>
                  <a:cubicBezTo>
                    <a:pt x="272" y="5509"/>
                    <a:pt x="362" y="5169"/>
                    <a:pt x="407" y="4651"/>
                  </a:cubicBezTo>
                  <a:cubicBezTo>
                    <a:pt x="431" y="4402"/>
                    <a:pt x="476" y="4085"/>
                    <a:pt x="476" y="3769"/>
                  </a:cubicBezTo>
                  <a:cubicBezTo>
                    <a:pt x="452" y="3453"/>
                    <a:pt x="431" y="3116"/>
                    <a:pt x="407" y="2754"/>
                  </a:cubicBezTo>
                  <a:cubicBezTo>
                    <a:pt x="340" y="1400"/>
                    <a:pt x="227" y="22"/>
                    <a:pt x="227" y="22"/>
                  </a:cubicBezTo>
                  <a:cubicBezTo>
                    <a:pt x="227" y="0"/>
                    <a:pt x="227" y="0"/>
                    <a:pt x="2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7"/>
            <p:cNvSpPr/>
            <p:nvPr/>
          </p:nvSpPr>
          <p:spPr>
            <a:xfrm>
              <a:off x="3979350" y="3608050"/>
              <a:ext cx="11850" cy="137975"/>
            </a:xfrm>
            <a:custGeom>
              <a:avLst/>
              <a:gdLst/>
              <a:ahLst/>
              <a:cxnLst/>
              <a:rect l="l" t="t" r="r" b="b"/>
              <a:pathLst>
                <a:path w="474" h="5519" extrusionOk="0">
                  <a:moveTo>
                    <a:pt x="203" y="1"/>
                  </a:moveTo>
                  <a:cubicBezTo>
                    <a:pt x="203" y="1"/>
                    <a:pt x="112" y="1377"/>
                    <a:pt x="45" y="2755"/>
                  </a:cubicBezTo>
                  <a:cubicBezTo>
                    <a:pt x="22" y="3092"/>
                    <a:pt x="0" y="3454"/>
                    <a:pt x="0" y="3770"/>
                  </a:cubicBezTo>
                  <a:cubicBezTo>
                    <a:pt x="0" y="4086"/>
                    <a:pt x="45" y="4380"/>
                    <a:pt x="67" y="4651"/>
                  </a:cubicBezTo>
                  <a:cubicBezTo>
                    <a:pt x="112" y="5169"/>
                    <a:pt x="226" y="5509"/>
                    <a:pt x="226" y="5509"/>
                  </a:cubicBezTo>
                  <a:cubicBezTo>
                    <a:pt x="233" y="5516"/>
                    <a:pt x="238" y="5518"/>
                    <a:pt x="242" y="5518"/>
                  </a:cubicBezTo>
                  <a:cubicBezTo>
                    <a:pt x="250" y="5518"/>
                    <a:pt x="255" y="5509"/>
                    <a:pt x="271" y="5509"/>
                  </a:cubicBezTo>
                  <a:cubicBezTo>
                    <a:pt x="271" y="5509"/>
                    <a:pt x="361" y="5169"/>
                    <a:pt x="407" y="4651"/>
                  </a:cubicBezTo>
                  <a:cubicBezTo>
                    <a:pt x="428" y="4380"/>
                    <a:pt x="473" y="4086"/>
                    <a:pt x="473" y="3770"/>
                  </a:cubicBezTo>
                  <a:lnTo>
                    <a:pt x="407" y="2755"/>
                  </a:lnTo>
                  <a:cubicBezTo>
                    <a:pt x="338" y="1377"/>
                    <a:pt x="248" y="1"/>
                    <a:pt x="2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7"/>
            <p:cNvSpPr/>
            <p:nvPr/>
          </p:nvSpPr>
          <p:spPr>
            <a:xfrm>
              <a:off x="3088775" y="2394075"/>
              <a:ext cx="11850" cy="404375"/>
            </a:xfrm>
            <a:custGeom>
              <a:avLst/>
              <a:gdLst/>
              <a:ahLst/>
              <a:cxnLst/>
              <a:rect l="l" t="t" r="r" b="b"/>
              <a:pathLst>
                <a:path w="474" h="16175" extrusionOk="0">
                  <a:moveTo>
                    <a:pt x="202" y="0"/>
                  </a:moveTo>
                  <a:cubicBezTo>
                    <a:pt x="181" y="0"/>
                    <a:pt x="181" y="0"/>
                    <a:pt x="181" y="24"/>
                  </a:cubicBezTo>
                  <a:cubicBezTo>
                    <a:pt x="181" y="24"/>
                    <a:pt x="112" y="4042"/>
                    <a:pt x="45" y="8082"/>
                  </a:cubicBezTo>
                  <a:cubicBezTo>
                    <a:pt x="22" y="9099"/>
                    <a:pt x="22" y="10114"/>
                    <a:pt x="0" y="11040"/>
                  </a:cubicBezTo>
                  <a:cubicBezTo>
                    <a:pt x="0" y="11989"/>
                    <a:pt x="45" y="12868"/>
                    <a:pt x="67" y="13636"/>
                  </a:cubicBezTo>
                  <a:cubicBezTo>
                    <a:pt x="136" y="15149"/>
                    <a:pt x="226" y="16164"/>
                    <a:pt x="226" y="16164"/>
                  </a:cubicBezTo>
                  <a:lnTo>
                    <a:pt x="248" y="16164"/>
                  </a:lnTo>
                  <a:cubicBezTo>
                    <a:pt x="255" y="16172"/>
                    <a:pt x="261" y="16174"/>
                    <a:pt x="264" y="16174"/>
                  </a:cubicBezTo>
                  <a:cubicBezTo>
                    <a:pt x="271" y="16174"/>
                    <a:pt x="271" y="16164"/>
                    <a:pt x="271" y="16164"/>
                  </a:cubicBezTo>
                  <a:cubicBezTo>
                    <a:pt x="271" y="16164"/>
                    <a:pt x="361" y="15149"/>
                    <a:pt x="428" y="13636"/>
                  </a:cubicBezTo>
                  <a:cubicBezTo>
                    <a:pt x="428" y="12868"/>
                    <a:pt x="473" y="11989"/>
                    <a:pt x="473" y="11040"/>
                  </a:cubicBezTo>
                  <a:cubicBezTo>
                    <a:pt x="452" y="10092"/>
                    <a:pt x="428" y="9099"/>
                    <a:pt x="407" y="8082"/>
                  </a:cubicBezTo>
                  <a:cubicBezTo>
                    <a:pt x="316" y="4042"/>
                    <a:pt x="226" y="24"/>
                    <a:pt x="226" y="24"/>
                  </a:cubicBezTo>
                  <a:cubicBezTo>
                    <a:pt x="226" y="0"/>
                    <a:pt x="202" y="0"/>
                    <a:pt x="2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7"/>
            <p:cNvSpPr/>
            <p:nvPr/>
          </p:nvSpPr>
          <p:spPr>
            <a:xfrm>
              <a:off x="3713500" y="1466250"/>
              <a:ext cx="11325" cy="267550"/>
            </a:xfrm>
            <a:custGeom>
              <a:avLst/>
              <a:gdLst/>
              <a:ahLst/>
              <a:cxnLst/>
              <a:rect l="l" t="t" r="r" b="b"/>
              <a:pathLst>
                <a:path w="453" h="10702" extrusionOk="0">
                  <a:moveTo>
                    <a:pt x="181" y="1"/>
                  </a:moveTo>
                  <a:lnTo>
                    <a:pt x="160" y="24"/>
                  </a:lnTo>
                  <a:cubicBezTo>
                    <a:pt x="160" y="24"/>
                    <a:pt x="91" y="2688"/>
                    <a:pt x="46" y="5352"/>
                  </a:cubicBezTo>
                  <a:cubicBezTo>
                    <a:pt x="24" y="6029"/>
                    <a:pt x="1" y="6683"/>
                    <a:pt x="1" y="7315"/>
                  </a:cubicBezTo>
                  <a:cubicBezTo>
                    <a:pt x="1" y="7947"/>
                    <a:pt x="24" y="8512"/>
                    <a:pt x="46" y="9031"/>
                  </a:cubicBezTo>
                  <a:cubicBezTo>
                    <a:pt x="114" y="10024"/>
                    <a:pt x="226" y="10679"/>
                    <a:pt x="226" y="10679"/>
                  </a:cubicBezTo>
                  <a:lnTo>
                    <a:pt x="226" y="10701"/>
                  </a:lnTo>
                  <a:cubicBezTo>
                    <a:pt x="250" y="10701"/>
                    <a:pt x="250" y="10701"/>
                    <a:pt x="272" y="10679"/>
                  </a:cubicBezTo>
                  <a:cubicBezTo>
                    <a:pt x="272" y="10679"/>
                    <a:pt x="362" y="10024"/>
                    <a:pt x="407" y="9009"/>
                  </a:cubicBezTo>
                  <a:cubicBezTo>
                    <a:pt x="430" y="8512"/>
                    <a:pt x="452" y="7925"/>
                    <a:pt x="452" y="7315"/>
                  </a:cubicBezTo>
                  <a:cubicBezTo>
                    <a:pt x="430" y="6683"/>
                    <a:pt x="407" y="6029"/>
                    <a:pt x="385" y="5352"/>
                  </a:cubicBezTo>
                  <a:lnTo>
                    <a:pt x="205" y="24"/>
                  </a:lnTo>
                  <a:cubicBezTo>
                    <a:pt x="205" y="24"/>
                    <a:pt x="205" y="1"/>
                    <a:pt x="1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7"/>
            <p:cNvSpPr/>
            <p:nvPr/>
          </p:nvSpPr>
          <p:spPr>
            <a:xfrm>
              <a:off x="3101175" y="1442000"/>
              <a:ext cx="11325" cy="138275"/>
            </a:xfrm>
            <a:custGeom>
              <a:avLst/>
              <a:gdLst/>
              <a:ahLst/>
              <a:cxnLst/>
              <a:rect l="l" t="t" r="r" b="b"/>
              <a:pathLst>
                <a:path w="453" h="5531" extrusionOk="0">
                  <a:moveTo>
                    <a:pt x="203" y="1"/>
                  </a:moveTo>
                  <a:cubicBezTo>
                    <a:pt x="203" y="1"/>
                    <a:pt x="181" y="1"/>
                    <a:pt x="181" y="23"/>
                  </a:cubicBezTo>
                  <a:cubicBezTo>
                    <a:pt x="181" y="23"/>
                    <a:pt x="91" y="1401"/>
                    <a:pt x="46" y="2755"/>
                  </a:cubicBezTo>
                  <a:cubicBezTo>
                    <a:pt x="23" y="3116"/>
                    <a:pt x="1" y="3454"/>
                    <a:pt x="1" y="3770"/>
                  </a:cubicBezTo>
                  <a:cubicBezTo>
                    <a:pt x="1" y="4086"/>
                    <a:pt x="23" y="4402"/>
                    <a:pt x="46" y="4651"/>
                  </a:cubicBezTo>
                  <a:cubicBezTo>
                    <a:pt x="113" y="5170"/>
                    <a:pt x="203" y="5509"/>
                    <a:pt x="203" y="5509"/>
                  </a:cubicBezTo>
                  <a:cubicBezTo>
                    <a:pt x="227" y="5509"/>
                    <a:pt x="227" y="5531"/>
                    <a:pt x="227" y="5531"/>
                  </a:cubicBezTo>
                  <a:cubicBezTo>
                    <a:pt x="248" y="5531"/>
                    <a:pt x="248" y="5531"/>
                    <a:pt x="248" y="5509"/>
                  </a:cubicBezTo>
                  <a:cubicBezTo>
                    <a:pt x="248" y="5509"/>
                    <a:pt x="362" y="5170"/>
                    <a:pt x="407" y="4651"/>
                  </a:cubicBezTo>
                  <a:cubicBezTo>
                    <a:pt x="429" y="4402"/>
                    <a:pt x="452" y="4086"/>
                    <a:pt x="452" y="3770"/>
                  </a:cubicBezTo>
                  <a:cubicBezTo>
                    <a:pt x="452" y="3454"/>
                    <a:pt x="429" y="3116"/>
                    <a:pt x="407" y="2755"/>
                  </a:cubicBezTo>
                  <a:cubicBezTo>
                    <a:pt x="339" y="1401"/>
                    <a:pt x="227" y="23"/>
                    <a:pt x="227" y="23"/>
                  </a:cubicBezTo>
                  <a:cubicBezTo>
                    <a:pt x="227" y="1"/>
                    <a:pt x="227" y="1"/>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7"/>
            <p:cNvSpPr/>
            <p:nvPr/>
          </p:nvSpPr>
          <p:spPr>
            <a:xfrm>
              <a:off x="4786925" y="1355100"/>
              <a:ext cx="11900" cy="267525"/>
            </a:xfrm>
            <a:custGeom>
              <a:avLst/>
              <a:gdLst/>
              <a:ahLst/>
              <a:cxnLst/>
              <a:rect l="l" t="t" r="r" b="b"/>
              <a:pathLst>
                <a:path w="476" h="10701" extrusionOk="0">
                  <a:moveTo>
                    <a:pt x="205" y="0"/>
                  </a:moveTo>
                  <a:cubicBezTo>
                    <a:pt x="181" y="0"/>
                    <a:pt x="181" y="22"/>
                    <a:pt x="181" y="22"/>
                  </a:cubicBezTo>
                  <a:lnTo>
                    <a:pt x="46" y="5350"/>
                  </a:lnTo>
                  <a:cubicBezTo>
                    <a:pt x="24" y="6027"/>
                    <a:pt x="24" y="6683"/>
                    <a:pt x="1" y="7315"/>
                  </a:cubicBezTo>
                  <a:cubicBezTo>
                    <a:pt x="1" y="7947"/>
                    <a:pt x="46" y="8534"/>
                    <a:pt x="70" y="9030"/>
                  </a:cubicBezTo>
                  <a:cubicBezTo>
                    <a:pt x="136" y="10024"/>
                    <a:pt x="227" y="10677"/>
                    <a:pt x="227" y="10677"/>
                  </a:cubicBezTo>
                  <a:cubicBezTo>
                    <a:pt x="227" y="10701"/>
                    <a:pt x="227" y="10701"/>
                    <a:pt x="250" y="10701"/>
                  </a:cubicBezTo>
                  <a:cubicBezTo>
                    <a:pt x="250" y="10701"/>
                    <a:pt x="272" y="10701"/>
                    <a:pt x="272" y="10677"/>
                  </a:cubicBezTo>
                  <a:cubicBezTo>
                    <a:pt x="272" y="10677"/>
                    <a:pt x="362" y="10024"/>
                    <a:pt x="407" y="9030"/>
                  </a:cubicBezTo>
                  <a:cubicBezTo>
                    <a:pt x="431" y="8510"/>
                    <a:pt x="476" y="7947"/>
                    <a:pt x="452" y="7315"/>
                  </a:cubicBezTo>
                  <a:cubicBezTo>
                    <a:pt x="452" y="6683"/>
                    <a:pt x="431" y="6027"/>
                    <a:pt x="407" y="5350"/>
                  </a:cubicBezTo>
                  <a:lnTo>
                    <a:pt x="227" y="22"/>
                  </a:lnTo>
                  <a:lnTo>
                    <a:pt x="20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7"/>
            <p:cNvSpPr/>
            <p:nvPr/>
          </p:nvSpPr>
          <p:spPr>
            <a:xfrm>
              <a:off x="4106900" y="1857375"/>
              <a:ext cx="11850" cy="404125"/>
            </a:xfrm>
            <a:custGeom>
              <a:avLst/>
              <a:gdLst/>
              <a:ahLst/>
              <a:cxnLst/>
              <a:rect l="l" t="t" r="r" b="b"/>
              <a:pathLst>
                <a:path w="474" h="16165" extrusionOk="0">
                  <a:moveTo>
                    <a:pt x="202" y="1"/>
                  </a:moveTo>
                  <a:cubicBezTo>
                    <a:pt x="181" y="1"/>
                    <a:pt x="181" y="1"/>
                    <a:pt x="181" y="23"/>
                  </a:cubicBezTo>
                  <a:cubicBezTo>
                    <a:pt x="181" y="23"/>
                    <a:pt x="112" y="4041"/>
                    <a:pt x="45" y="8083"/>
                  </a:cubicBezTo>
                  <a:cubicBezTo>
                    <a:pt x="22" y="9098"/>
                    <a:pt x="22" y="10091"/>
                    <a:pt x="0" y="11039"/>
                  </a:cubicBezTo>
                  <a:cubicBezTo>
                    <a:pt x="0" y="11987"/>
                    <a:pt x="45" y="12868"/>
                    <a:pt x="67" y="13636"/>
                  </a:cubicBezTo>
                  <a:cubicBezTo>
                    <a:pt x="136" y="15148"/>
                    <a:pt x="226" y="16141"/>
                    <a:pt x="226" y="16141"/>
                  </a:cubicBezTo>
                  <a:cubicBezTo>
                    <a:pt x="226" y="16164"/>
                    <a:pt x="248" y="16164"/>
                    <a:pt x="248" y="16164"/>
                  </a:cubicBezTo>
                  <a:cubicBezTo>
                    <a:pt x="271" y="16164"/>
                    <a:pt x="271" y="16164"/>
                    <a:pt x="271" y="16141"/>
                  </a:cubicBezTo>
                  <a:cubicBezTo>
                    <a:pt x="271" y="16141"/>
                    <a:pt x="361" y="15148"/>
                    <a:pt x="428" y="13636"/>
                  </a:cubicBezTo>
                  <a:cubicBezTo>
                    <a:pt x="452" y="12868"/>
                    <a:pt x="473" y="11987"/>
                    <a:pt x="473" y="11039"/>
                  </a:cubicBezTo>
                  <a:cubicBezTo>
                    <a:pt x="452" y="10091"/>
                    <a:pt x="428" y="9098"/>
                    <a:pt x="407" y="8083"/>
                  </a:cubicBezTo>
                  <a:cubicBezTo>
                    <a:pt x="316" y="4041"/>
                    <a:pt x="226" y="23"/>
                    <a:pt x="226" y="23"/>
                  </a:cubicBezTo>
                  <a:cubicBezTo>
                    <a:pt x="226" y="1"/>
                    <a:pt x="202" y="1"/>
                    <a:pt x="2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7"/>
            <p:cNvSpPr/>
            <p:nvPr/>
          </p:nvSpPr>
          <p:spPr>
            <a:xfrm>
              <a:off x="5647625" y="1493925"/>
              <a:ext cx="11850" cy="267550"/>
            </a:xfrm>
            <a:custGeom>
              <a:avLst/>
              <a:gdLst/>
              <a:ahLst/>
              <a:cxnLst/>
              <a:rect l="l" t="t" r="r" b="b"/>
              <a:pathLst>
                <a:path w="474" h="10702" extrusionOk="0">
                  <a:moveTo>
                    <a:pt x="203" y="1"/>
                  </a:moveTo>
                  <a:cubicBezTo>
                    <a:pt x="181" y="1"/>
                    <a:pt x="181" y="22"/>
                    <a:pt x="181" y="22"/>
                  </a:cubicBezTo>
                  <a:lnTo>
                    <a:pt x="46" y="5350"/>
                  </a:lnTo>
                  <a:cubicBezTo>
                    <a:pt x="46" y="6027"/>
                    <a:pt x="22" y="6683"/>
                    <a:pt x="0" y="7315"/>
                  </a:cubicBezTo>
                  <a:cubicBezTo>
                    <a:pt x="0" y="7947"/>
                    <a:pt x="46" y="8534"/>
                    <a:pt x="67" y="9031"/>
                  </a:cubicBezTo>
                  <a:cubicBezTo>
                    <a:pt x="136" y="10024"/>
                    <a:pt x="226" y="10678"/>
                    <a:pt x="226" y="10678"/>
                  </a:cubicBezTo>
                  <a:cubicBezTo>
                    <a:pt x="226" y="10701"/>
                    <a:pt x="248" y="10701"/>
                    <a:pt x="248" y="10701"/>
                  </a:cubicBezTo>
                  <a:cubicBezTo>
                    <a:pt x="271" y="10701"/>
                    <a:pt x="271" y="10701"/>
                    <a:pt x="271" y="10678"/>
                  </a:cubicBezTo>
                  <a:cubicBezTo>
                    <a:pt x="271" y="10678"/>
                    <a:pt x="362" y="10024"/>
                    <a:pt x="428" y="9031"/>
                  </a:cubicBezTo>
                  <a:cubicBezTo>
                    <a:pt x="452" y="8511"/>
                    <a:pt x="474" y="7947"/>
                    <a:pt x="474" y="7315"/>
                  </a:cubicBezTo>
                  <a:cubicBezTo>
                    <a:pt x="452" y="6683"/>
                    <a:pt x="428" y="6027"/>
                    <a:pt x="407" y="5350"/>
                  </a:cubicBezTo>
                  <a:lnTo>
                    <a:pt x="226" y="22"/>
                  </a:lnTo>
                  <a:lnTo>
                    <a:pt x="20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7"/>
            <p:cNvSpPr/>
            <p:nvPr/>
          </p:nvSpPr>
          <p:spPr>
            <a:xfrm>
              <a:off x="6041550" y="1885025"/>
              <a:ext cx="11325" cy="404100"/>
            </a:xfrm>
            <a:custGeom>
              <a:avLst/>
              <a:gdLst/>
              <a:ahLst/>
              <a:cxnLst/>
              <a:rect l="l" t="t" r="r" b="b"/>
              <a:pathLst>
                <a:path w="453" h="16164" extrusionOk="0">
                  <a:moveTo>
                    <a:pt x="203" y="0"/>
                  </a:moveTo>
                  <a:cubicBezTo>
                    <a:pt x="181" y="0"/>
                    <a:pt x="181" y="0"/>
                    <a:pt x="181" y="24"/>
                  </a:cubicBezTo>
                  <a:cubicBezTo>
                    <a:pt x="181" y="24"/>
                    <a:pt x="113" y="4042"/>
                    <a:pt x="46" y="8082"/>
                  </a:cubicBezTo>
                  <a:cubicBezTo>
                    <a:pt x="22" y="9099"/>
                    <a:pt x="1" y="10114"/>
                    <a:pt x="1" y="11040"/>
                  </a:cubicBezTo>
                  <a:cubicBezTo>
                    <a:pt x="1" y="11988"/>
                    <a:pt x="46" y="12868"/>
                    <a:pt x="67" y="13635"/>
                  </a:cubicBezTo>
                  <a:cubicBezTo>
                    <a:pt x="113" y="15149"/>
                    <a:pt x="226" y="16164"/>
                    <a:pt x="226" y="16164"/>
                  </a:cubicBezTo>
                  <a:lnTo>
                    <a:pt x="271" y="16164"/>
                  </a:lnTo>
                  <a:cubicBezTo>
                    <a:pt x="271" y="16164"/>
                    <a:pt x="362" y="15149"/>
                    <a:pt x="407" y="13635"/>
                  </a:cubicBezTo>
                  <a:cubicBezTo>
                    <a:pt x="429" y="12868"/>
                    <a:pt x="452" y="11988"/>
                    <a:pt x="452" y="11040"/>
                  </a:cubicBezTo>
                  <a:cubicBezTo>
                    <a:pt x="429" y="10092"/>
                    <a:pt x="429" y="9099"/>
                    <a:pt x="407" y="8082"/>
                  </a:cubicBezTo>
                  <a:cubicBezTo>
                    <a:pt x="317" y="4042"/>
                    <a:pt x="226" y="24"/>
                    <a:pt x="226" y="24"/>
                  </a:cubicBezTo>
                  <a:cubicBezTo>
                    <a:pt x="226" y="0"/>
                    <a:pt x="203"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7"/>
            <p:cNvSpPr/>
            <p:nvPr/>
          </p:nvSpPr>
          <p:spPr>
            <a:xfrm>
              <a:off x="4276750" y="1182950"/>
              <a:ext cx="11300" cy="138300"/>
            </a:xfrm>
            <a:custGeom>
              <a:avLst/>
              <a:gdLst/>
              <a:ahLst/>
              <a:cxnLst/>
              <a:rect l="l" t="t" r="r" b="b"/>
              <a:pathLst>
                <a:path w="452" h="5532" extrusionOk="0">
                  <a:moveTo>
                    <a:pt x="204" y="0"/>
                  </a:moveTo>
                  <a:cubicBezTo>
                    <a:pt x="181" y="0"/>
                    <a:pt x="181" y="0"/>
                    <a:pt x="181" y="24"/>
                  </a:cubicBezTo>
                  <a:cubicBezTo>
                    <a:pt x="181" y="24"/>
                    <a:pt x="91" y="1378"/>
                    <a:pt x="45" y="2754"/>
                  </a:cubicBezTo>
                  <a:cubicBezTo>
                    <a:pt x="24" y="3094"/>
                    <a:pt x="0" y="3455"/>
                    <a:pt x="0" y="3771"/>
                  </a:cubicBezTo>
                  <a:cubicBezTo>
                    <a:pt x="0" y="4087"/>
                    <a:pt x="24" y="4380"/>
                    <a:pt x="45" y="4651"/>
                  </a:cubicBezTo>
                  <a:cubicBezTo>
                    <a:pt x="114" y="5171"/>
                    <a:pt x="204" y="5508"/>
                    <a:pt x="204" y="5508"/>
                  </a:cubicBezTo>
                  <a:cubicBezTo>
                    <a:pt x="204" y="5508"/>
                    <a:pt x="226" y="5508"/>
                    <a:pt x="226" y="5532"/>
                  </a:cubicBezTo>
                  <a:cubicBezTo>
                    <a:pt x="249" y="5532"/>
                    <a:pt x="249" y="5508"/>
                    <a:pt x="249" y="5508"/>
                  </a:cubicBezTo>
                  <a:cubicBezTo>
                    <a:pt x="249" y="5508"/>
                    <a:pt x="340" y="5171"/>
                    <a:pt x="407" y="4651"/>
                  </a:cubicBezTo>
                  <a:cubicBezTo>
                    <a:pt x="430" y="4380"/>
                    <a:pt x="452" y="4087"/>
                    <a:pt x="452" y="3771"/>
                  </a:cubicBezTo>
                  <a:cubicBezTo>
                    <a:pt x="452" y="3455"/>
                    <a:pt x="407" y="3094"/>
                    <a:pt x="385" y="2754"/>
                  </a:cubicBezTo>
                  <a:cubicBezTo>
                    <a:pt x="340" y="1378"/>
                    <a:pt x="226" y="24"/>
                    <a:pt x="226" y="24"/>
                  </a:cubicBezTo>
                  <a:cubicBezTo>
                    <a:pt x="226" y="0"/>
                    <a:pt x="204" y="0"/>
                    <a:pt x="2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7"/>
            <p:cNvSpPr/>
            <p:nvPr/>
          </p:nvSpPr>
          <p:spPr>
            <a:xfrm>
              <a:off x="3322425" y="1858525"/>
              <a:ext cx="11300" cy="138250"/>
            </a:xfrm>
            <a:custGeom>
              <a:avLst/>
              <a:gdLst/>
              <a:ahLst/>
              <a:cxnLst/>
              <a:rect l="l" t="t" r="r" b="b"/>
              <a:pathLst>
                <a:path w="452" h="5530" extrusionOk="0">
                  <a:moveTo>
                    <a:pt x="202" y="0"/>
                  </a:moveTo>
                  <a:cubicBezTo>
                    <a:pt x="202" y="0"/>
                    <a:pt x="181" y="0"/>
                    <a:pt x="181" y="22"/>
                  </a:cubicBezTo>
                  <a:cubicBezTo>
                    <a:pt x="181" y="22"/>
                    <a:pt x="90" y="1400"/>
                    <a:pt x="45" y="2754"/>
                  </a:cubicBezTo>
                  <a:cubicBezTo>
                    <a:pt x="22" y="3115"/>
                    <a:pt x="0" y="3453"/>
                    <a:pt x="0" y="3769"/>
                  </a:cubicBezTo>
                  <a:cubicBezTo>
                    <a:pt x="0" y="4085"/>
                    <a:pt x="22" y="4401"/>
                    <a:pt x="45" y="4650"/>
                  </a:cubicBezTo>
                  <a:cubicBezTo>
                    <a:pt x="112" y="5169"/>
                    <a:pt x="202" y="5508"/>
                    <a:pt x="202" y="5508"/>
                  </a:cubicBezTo>
                  <a:lnTo>
                    <a:pt x="226" y="5530"/>
                  </a:lnTo>
                  <a:cubicBezTo>
                    <a:pt x="226" y="5530"/>
                    <a:pt x="248" y="5530"/>
                    <a:pt x="248" y="5508"/>
                  </a:cubicBezTo>
                  <a:cubicBezTo>
                    <a:pt x="248" y="5508"/>
                    <a:pt x="338" y="5169"/>
                    <a:pt x="407" y="4650"/>
                  </a:cubicBezTo>
                  <a:cubicBezTo>
                    <a:pt x="428" y="4401"/>
                    <a:pt x="452" y="4085"/>
                    <a:pt x="452" y="3769"/>
                  </a:cubicBezTo>
                  <a:cubicBezTo>
                    <a:pt x="452" y="3453"/>
                    <a:pt x="428" y="3115"/>
                    <a:pt x="407" y="2754"/>
                  </a:cubicBezTo>
                  <a:cubicBezTo>
                    <a:pt x="338" y="1400"/>
                    <a:pt x="226" y="22"/>
                    <a:pt x="226" y="22"/>
                  </a:cubicBezTo>
                  <a:cubicBezTo>
                    <a:pt x="226" y="0"/>
                    <a:pt x="226" y="0"/>
                    <a:pt x="2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7"/>
            <p:cNvSpPr/>
            <p:nvPr/>
          </p:nvSpPr>
          <p:spPr>
            <a:xfrm>
              <a:off x="6434350" y="1577450"/>
              <a:ext cx="11850" cy="267550"/>
            </a:xfrm>
            <a:custGeom>
              <a:avLst/>
              <a:gdLst/>
              <a:ahLst/>
              <a:cxnLst/>
              <a:rect l="l" t="t" r="r" b="b"/>
              <a:pathLst>
                <a:path w="474" h="10702" extrusionOk="0">
                  <a:moveTo>
                    <a:pt x="203" y="1"/>
                  </a:moveTo>
                  <a:cubicBezTo>
                    <a:pt x="181" y="1"/>
                    <a:pt x="181" y="1"/>
                    <a:pt x="181" y="23"/>
                  </a:cubicBezTo>
                  <a:lnTo>
                    <a:pt x="46" y="5350"/>
                  </a:lnTo>
                  <a:cubicBezTo>
                    <a:pt x="46" y="6027"/>
                    <a:pt x="22" y="6683"/>
                    <a:pt x="1" y="7315"/>
                  </a:cubicBezTo>
                  <a:cubicBezTo>
                    <a:pt x="1" y="7924"/>
                    <a:pt x="46" y="8511"/>
                    <a:pt x="67" y="9007"/>
                  </a:cubicBezTo>
                  <a:cubicBezTo>
                    <a:pt x="136" y="10024"/>
                    <a:pt x="226" y="10678"/>
                    <a:pt x="226" y="10678"/>
                  </a:cubicBezTo>
                  <a:lnTo>
                    <a:pt x="248" y="10701"/>
                  </a:lnTo>
                  <a:cubicBezTo>
                    <a:pt x="272" y="10701"/>
                    <a:pt x="272" y="10701"/>
                    <a:pt x="272" y="10678"/>
                  </a:cubicBezTo>
                  <a:cubicBezTo>
                    <a:pt x="272" y="10678"/>
                    <a:pt x="362" y="10024"/>
                    <a:pt x="429" y="9007"/>
                  </a:cubicBezTo>
                  <a:cubicBezTo>
                    <a:pt x="452" y="8511"/>
                    <a:pt x="474" y="7924"/>
                    <a:pt x="474" y="7315"/>
                  </a:cubicBezTo>
                  <a:cubicBezTo>
                    <a:pt x="452" y="6683"/>
                    <a:pt x="429" y="6006"/>
                    <a:pt x="407" y="5350"/>
                  </a:cubicBezTo>
                  <a:lnTo>
                    <a:pt x="226" y="23"/>
                  </a:lnTo>
                  <a:cubicBezTo>
                    <a:pt x="226" y="1"/>
                    <a:pt x="226" y="1"/>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7"/>
            <p:cNvSpPr/>
            <p:nvPr/>
          </p:nvSpPr>
          <p:spPr>
            <a:xfrm>
              <a:off x="6182050" y="1339850"/>
              <a:ext cx="11900" cy="138300"/>
            </a:xfrm>
            <a:custGeom>
              <a:avLst/>
              <a:gdLst/>
              <a:ahLst/>
              <a:cxnLst/>
              <a:rect l="l" t="t" r="r" b="b"/>
              <a:pathLst>
                <a:path w="476" h="5532" extrusionOk="0">
                  <a:moveTo>
                    <a:pt x="227" y="0"/>
                  </a:moveTo>
                  <a:cubicBezTo>
                    <a:pt x="205" y="0"/>
                    <a:pt x="205" y="23"/>
                    <a:pt x="181" y="23"/>
                  </a:cubicBezTo>
                  <a:cubicBezTo>
                    <a:pt x="181" y="23"/>
                    <a:pt x="91" y="1400"/>
                    <a:pt x="46" y="2778"/>
                  </a:cubicBezTo>
                  <a:cubicBezTo>
                    <a:pt x="46" y="3115"/>
                    <a:pt x="1" y="3455"/>
                    <a:pt x="1" y="3793"/>
                  </a:cubicBezTo>
                  <a:cubicBezTo>
                    <a:pt x="1" y="4109"/>
                    <a:pt x="46" y="4403"/>
                    <a:pt x="69" y="4674"/>
                  </a:cubicBezTo>
                  <a:cubicBezTo>
                    <a:pt x="136" y="5171"/>
                    <a:pt x="227" y="5532"/>
                    <a:pt x="227" y="5532"/>
                  </a:cubicBezTo>
                  <a:lnTo>
                    <a:pt x="272" y="5532"/>
                  </a:lnTo>
                  <a:cubicBezTo>
                    <a:pt x="272" y="5532"/>
                    <a:pt x="362" y="5171"/>
                    <a:pt x="407" y="4674"/>
                  </a:cubicBezTo>
                  <a:cubicBezTo>
                    <a:pt x="431" y="4403"/>
                    <a:pt x="476" y="4109"/>
                    <a:pt x="476" y="3793"/>
                  </a:cubicBezTo>
                  <a:lnTo>
                    <a:pt x="407" y="2778"/>
                  </a:lnTo>
                  <a:cubicBezTo>
                    <a:pt x="340" y="1400"/>
                    <a:pt x="227" y="23"/>
                    <a:pt x="227" y="23"/>
                  </a:cubicBezTo>
                  <a:lnTo>
                    <a:pt x="22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7"/>
            <p:cNvSpPr/>
            <p:nvPr/>
          </p:nvSpPr>
          <p:spPr>
            <a:xfrm>
              <a:off x="7367825" y="2487750"/>
              <a:ext cx="11850" cy="138325"/>
            </a:xfrm>
            <a:custGeom>
              <a:avLst/>
              <a:gdLst/>
              <a:ahLst/>
              <a:cxnLst/>
              <a:rect l="l" t="t" r="r" b="b"/>
              <a:pathLst>
                <a:path w="474" h="5533" extrusionOk="0">
                  <a:moveTo>
                    <a:pt x="226" y="1"/>
                  </a:moveTo>
                  <a:cubicBezTo>
                    <a:pt x="203" y="1"/>
                    <a:pt x="203" y="1"/>
                    <a:pt x="203" y="24"/>
                  </a:cubicBezTo>
                  <a:cubicBezTo>
                    <a:pt x="203" y="24"/>
                    <a:pt x="112" y="1401"/>
                    <a:pt x="46" y="2778"/>
                  </a:cubicBezTo>
                  <a:cubicBezTo>
                    <a:pt x="46" y="3116"/>
                    <a:pt x="22" y="3456"/>
                    <a:pt x="0" y="3772"/>
                  </a:cubicBezTo>
                  <a:cubicBezTo>
                    <a:pt x="0" y="4109"/>
                    <a:pt x="46" y="4404"/>
                    <a:pt x="67" y="4651"/>
                  </a:cubicBezTo>
                  <a:cubicBezTo>
                    <a:pt x="136" y="5171"/>
                    <a:pt x="226" y="5509"/>
                    <a:pt x="226" y="5509"/>
                  </a:cubicBezTo>
                  <a:cubicBezTo>
                    <a:pt x="226" y="5533"/>
                    <a:pt x="226" y="5533"/>
                    <a:pt x="248" y="5533"/>
                  </a:cubicBezTo>
                  <a:cubicBezTo>
                    <a:pt x="248" y="5533"/>
                    <a:pt x="271" y="5533"/>
                    <a:pt x="271" y="5509"/>
                  </a:cubicBezTo>
                  <a:cubicBezTo>
                    <a:pt x="271" y="5509"/>
                    <a:pt x="362" y="5171"/>
                    <a:pt x="428" y="4651"/>
                  </a:cubicBezTo>
                  <a:cubicBezTo>
                    <a:pt x="452" y="4404"/>
                    <a:pt x="474" y="4109"/>
                    <a:pt x="474" y="3772"/>
                  </a:cubicBezTo>
                  <a:cubicBezTo>
                    <a:pt x="452" y="3456"/>
                    <a:pt x="428" y="3116"/>
                    <a:pt x="407" y="2778"/>
                  </a:cubicBezTo>
                  <a:cubicBezTo>
                    <a:pt x="338" y="1401"/>
                    <a:pt x="248" y="24"/>
                    <a:pt x="248" y="24"/>
                  </a:cubicBezTo>
                  <a:lnTo>
                    <a:pt x="22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7"/>
            <p:cNvSpPr/>
            <p:nvPr/>
          </p:nvSpPr>
          <p:spPr>
            <a:xfrm>
              <a:off x="6831075" y="3034075"/>
              <a:ext cx="11900" cy="138300"/>
            </a:xfrm>
            <a:custGeom>
              <a:avLst/>
              <a:gdLst/>
              <a:ahLst/>
              <a:cxnLst/>
              <a:rect l="l" t="t" r="r" b="b"/>
              <a:pathLst>
                <a:path w="476" h="5532" extrusionOk="0">
                  <a:moveTo>
                    <a:pt x="205" y="0"/>
                  </a:moveTo>
                  <a:cubicBezTo>
                    <a:pt x="205" y="0"/>
                    <a:pt x="181" y="0"/>
                    <a:pt x="181" y="24"/>
                  </a:cubicBezTo>
                  <a:cubicBezTo>
                    <a:pt x="181" y="24"/>
                    <a:pt x="91" y="1378"/>
                    <a:pt x="46" y="2754"/>
                  </a:cubicBezTo>
                  <a:cubicBezTo>
                    <a:pt x="24" y="3115"/>
                    <a:pt x="1" y="3455"/>
                    <a:pt x="1" y="3771"/>
                  </a:cubicBezTo>
                  <a:cubicBezTo>
                    <a:pt x="1" y="4087"/>
                    <a:pt x="46" y="4403"/>
                    <a:pt x="69" y="4651"/>
                  </a:cubicBezTo>
                  <a:cubicBezTo>
                    <a:pt x="136" y="5171"/>
                    <a:pt x="227" y="5508"/>
                    <a:pt x="227" y="5508"/>
                  </a:cubicBezTo>
                  <a:cubicBezTo>
                    <a:pt x="227" y="5508"/>
                    <a:pt x="227" y="5532"/>
                    <a:pt x="250" y="5532"/>
                  </a:cubicBezTo>
                  <a:lnTo>
                    <a:pt x="272" y="5508"/>
                  </a:lnTo>
                  <a:cubicBezTo>
                    <a:pt x="272" y="5508"/>
                    <a:pt x="362" y="5171"/>
                    <a:pt x="407" y="4651"/>
                  </a:cubicBezTo>
                  <a:cubicBezTo>
                    <a:pt x="431" y="4380"/>
                    <a:pt x="476" y="4087"/>
                    <a:pt x="476" y="3771"/>
                  </a:cubicBezTo>
                  <a:cubicBezTo>
                    <a:pt x="452" y="3455"/>
                    <a:pt x="431" y="3094"/>
                    <a:pt x="407" y="2754"/>
                  </a:cubicBezTo>
                  <a:cubicBezTo>
                    <a:pt x="340" y="1378"/>
                    <a:pt x="227" y="24"/>
                    <a:pt x="227" y="24"/>
                  </a:cubicBezTo>
                  <a:cubicBezTo>
                    <a:pt x="227" y="0"/>
                    <a:pt x="227" y="0"/>
                    <a:pt x="2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37"/>
            <p:cNvSpPr/>
            <p:nvPr/>
          </p:nvSpPr>
          <p:spPr>
            <a:xfrm>
              <a:off x="6748150" y="3533550"/>
              <a:ext cx="11300" cy="138275"/>
            </a:xfrm>
            <a:custGeom>
              <a:avLst/>
              <a:gdLst/>
              <a:ahLst/>
              <a:cxnLst/>
              <a:rect l="l" t="t" r="r" b="b"/>
              <a:pathLst>
                <a:path w="452" h="5531" extrusionOk="0">
                  <a:moveTo>
                    <a:pt x="202" y="1"/>
                  </a:moveTo>
                  <a:cubicBezTo>
                    <a:pt x="181" y="1"/>
                    <a:pt x="181" y="22"/>
                    <a:pt x="181" y="22"/>
                  </a:cubicBezTo>
                  <a:cubicBezTo>
                    <a:pt x="181" y="22"/>
                    <a:pt x="91" y="1400"/>
                    <a:pt x="45" y="2776"/>
                  </a:cubicBezTo>
                  <a:cubicBezTo>
                    <a:pt x="22" y="3116"/>
                    <a:pt x="0" y="3454"/>
                    <a:pt x="0" y="3793"/>
                  </a:cubicBezTo>
                  <a:cubicBezTo>
                    <a:pt x="0" y="4109"/>
                    <a:pt x="22" y="4402"/>
                    <a:pt x="45" y="4673"/>
                  </a:cubicBezTo>
                  <a:cubicBezTo>
                    <a:pt x="112" y="5169"/>
                    <a:pt x="202" y="5531"/>
                    <a:pt x="202" y="5531"/>
                  </a:cubicBezTo>
                  <a:lnTo>
                    <a:pt x="248" y="5531"/>
                  </a:lnTo>
                  <a:cubicBezTo>
                    <a:pt x="248" y="5531"/>
                    <a:pt x="338" y="5169"/>
                    <a:pt x="407" y="4651"/>
                  </a:cubicBezTo>
                  <a:cubicBezTo>
                    <a:pt x="428" y="4402"/>
                    <a:pt x="452" y="4109"/>
                    <a:pt x="452" y="3770"/>
                  </a:cubicBezTo>
                  <a:cubicBezTo>
                    <a:pt x="452" y="3454"/>
                    <a:pt x="407" y="3116"/>
                    <a:pt x="383" y="2776"/>
                  </a:cubicBezTo>
                  <a:cubicBezTo>
                    <a:pt x="316" y="1400"/>
                    <a:pt x="226" y="22"/>
                    <a:pt x="226" y="22"/>
                  </a:cubicBezTo>
                  <a:lnTo>
                    <a:pt x="20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37"/>
            <p:cNvSpPr/>
            <p:nvPr/>
          </p:nvSpPr>
          <p:spPr>
            <a:xfrm>
              <a:off x="6726100" y="2144075"/>
              <a:ext cx="11900" cy="404650"/>
            </a:xfrm>
            <a:custGeom>
              <a:avLst/>
              <a:gdLst/>
              <a:ahLst/>
              <a:cxnLst/>
              <a:rect l="l" t="t" r="r" b="b"/>
              <a:pathLst>
                <a:path w="476" h="16186" extrusionOk="0">
                  <a:moveTo>
                    <a:pt x="205" y="1"/>
                  </a:moveTo>
                  <a:cubicBezTo>
                    <a:pt x="205" y="1"/>
                    <a:pt x="182" y="1"/>
                    <a:pt x="182" y="22"/>
                  </a:cubicBezTo>
                  <a:cubicBezTo>
                    <a:pt x="182" y="22"/>
                    <a:pt x="115" y="4064"/>
                    <a:pt x="46" y="8083"/>
                  </a:cubicBezTo>
                  <a:cubicBezTo>
                    <a:pt x="46" y="9098"/>
                    <a:pt x="24" y="10114"/>
                    <a:pt x="1" y="11062"/>
                  </a:cubicBezTo>
                  <a:cubicBezTo>
                    <a:pt x="24" y="11987"/>
                    <a:pt x="46" y="12890"/>
                    <a:pt x="70" y="13636"/>
                  </a:cubicBezTo>
                  <a:cubicBezTo>
                    <a:pt x="136" y="15148"/>
                    <a:pt x="227" y="16164"/>
                    <a:pt x="227" y="16164"/>
                  </a:cubicBezTo>
                  <a:lnTo>
                    <a:pt x="250" y="16186"/>
                  </a:lnTo>
                  <a:cubicBezTo>
                    <a:pt x="272" y="16186"/>
                    <a:pt x="272" y="16164"/>
                    <a:pt x="272" y="16164"/>
                  </a:cubicBezTo>
                  <a:cubicBezTo>
                    <a:pt x="272" y="16164"/>
                    <a:pt x="386" y="15148"/>
                    <a:pt x="431" y="13636"/>
                  </a:cubicBezTo>
                  <a:cubicBezTo>
                    <a:pt x="452" y="12890"/>
                    <a:pt x="476" y="11987"/>
                    <a:pt x="476" y="11062"/>
                  </a:cubicBezTo>
                  <a:cubicBezTo>
                    <a:pt x="452" y="10114"/>
                    <a:pt x="431" y="9098"/>
                    <a:pt x="407" y="8083"/>
                  </a:cubicBezTo>
                  <a:cubicBezTo>
                    <a:pt x="317" y="4064"/>
                    <a:pt x="227" y="22"/>
                    <a:pt x="227" y="22"/>
                  </a:cubicBezTo>
                  <a:cubicBezTo>
                    <a:pt x="227" y="1"/>
                    <a:pt x="227" y="1"/>
                    <a:pt x="2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37"/>
            <p:cNvSpPr/>
            <p:nvPr/>
          </p:nvSpPr>
          <p:spPr>
            <a:xfrm>
              <a:off x="6513375" y="3041975"/>
              <a:ext cx="11850" cy="404375"/>
            </a:xfrm>
            <a:custGeom>
              <a:avLst/>
              <a:gdLst/>
              <a:ahLst/>
              <a:cxnLst/>
              <a:rect l="l" t="t" r="r" b="b"/>
              <a:pathLst>
                <a:path w="474" h="16175" extrusionOk="0">
                  <a:moveTo>
                    <a:pt x="202" y="0"/>
                  </a:moveTo>
                  <a:cubicBezTo>
                    <a:pt x="181" y="0"/>
                    <a:pt x="181" y="0"/>
                    <a:pt x="181" y="24"/>
                  </a:cubicBezTo>
                  <a:cubicBezTo>
                    <a:pt x="181" y="24"/>
                    <a:pt x="112" y="4042"/>
                    <a:pt x="45" y="8082"/>
                  </a:cubicBezTo>
                  <a:cubicBezTo>
                    <a:pt x="45" y="9099"/>
                    <a:pt x="22" y="10114"/>
                    <a:pt x="0" y="11040"/>
                  </a:cubicBezTo>
                  <a:cubicBezTo>
                    <a:pt x="0" y="11988"/>
                    <a:pt x="45" y="12868"/>
                    <a:pt x="67" y="13635"/>
                  </a:cubicBezTo>
                  <a:cubicBezTo>
                    <a:pt x="136" y="15149"/>
                    <a:pt x="226" y="16164"/>
                    <a:pt x="226" y="16164"/>
                  </a:cubicBezTo>
                  <a:lnTo>
                    <a:pt x="248" y="16164"/>
                  </a:lnTo>
                  <a:cubicBezTo>
                    <a:pt x="255" y="16172"/>
                    <a:pt x="261" y="16174"/>
                    <a:pt x="264" y="16174"/>
                  </a:cubicBezTo>
                  <a:cubicBezTo>
                    <a:pt x="271" y="16174"/>
                    <a:pt x="271" y="16164"/>
                    <a:pt x="271" y="16164"/>
                  </a:cubicBezTo>
                  <a:cubicBezTo>
                    <a:pt x="271" y="16164"/>
                    <a:pt x="361" y="15149"/>
                    <a:pt x="428" y="13635"/>
                  </a:cubicBezTo>
                  <a:cubicBezTo>
                    <a:pt x="452" y="12868"/>
                    <a:pt x="473" y="11988"/>
                    <a:pt x="473" y="11040"/>
                  </a:cubicBezTo>
                  <a:cubicBezTo>
                    <a:pt x="452" y="10114"/>
                    <a:pt x="428" y="9099"/>
                    <a:pt x="406" y="8082"/>
                  </a:cubicBezTo>
                  <a:cubicBezTo>
                    <a:pt x="316" y="4042"/>
                    <a:pt x="226" y="24"/>
                    <a:pt x="226" y="24"/>
                  </a:cubicBezTo>
                  <a:cubicBezTo>
                    <a:pt x="226" y="0"/>
                    <a:pt x="226" y="0"/>
                    <a:pt x="2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37"/>
            <p:cNvSpPr/>
            <p:nvPr/>
          </p:nvSpPr>
          <p:spPr>
            <a:xfrm>
              <a:off x="7328325" y="3208475"/>
              <a:ext cx="11300" cy="404650"/>
            </a:xfrm>
            <a:custGeom>
              <a:avLst/>
              <a:gdLst/>
              <a:ahLst/>
              <a:cxnLst/>
              <a:rect l="l" t="t" r="r" b="b"/>
              <a:pathLst>
                <a:path w="452" h="16186" extrusionOk="0">
                  <a:moveTo>
                    <a:pt x="181" y="1"/>
                  </a:moveTo>
                  <a:cubicBezTo>
                    <a:pt x="181" y="1"/>
                    <a:pt x="157" y="1"/>
                    <a:pt x="157" y="22"/>
                  </a:cubicBezTo>
                  <a:cubicBezTo>
                    <a:pt x="157" y="22"/>
                    <a:pt x="90" y="4064"/>
                    <a:pt x="22" y="8082"/>
                  </a:cubicBezTo>
                  <a:cubicBezTo>
                    <a:pt x="22" y="9097"/>
                    <a:pt x="0" y="10114"/>
                    <a:pt x="0" y="11062"/>
                  </a:cubicBezTo>
                  <a:cubicBezTo>
                    <a:pt x="0" y="12010"/>
                    <a:pt x="22" y="12890"/>
                    <a:pt x="45" y="13636"/>
                  </a:cubicBezTo>
                  <a:cubicBezTo>
                    <a:pt x="112" y="15147"/>
                    <a:pt x="202" y="16164"/>
                    <a:pt x="202" y="16164"/>
                  </a:cubicBezTo>
                  <a:cubicBezTo>
                    <a:pt x="226" y="16164"/>
                    <a:pt x="226" y="16186"/>
                    <a:pt x="226" y="16186"/>
                  </a:cubicBezTo>
                  <a:cubicBezTo>
                    <a:pt x="248" y="16186"/>
                    <a:pt x="248" y="16164"/>
                    <a:pt x="248" y="16164"/>
                  </a:cubicBezTo>
                  <a:cubicBezTo>
                    <a:pt x="248" y="16164"/>
                    <a:pt x="361" y="15147"/>
                    <a:pt x="406" y="13636"/>
                  </a:cubicBezTo>
                  <a:cubicBezTo>
                    <a:pt x="428" y="12890"/>
                    <a:pt x="452" y="11987"/>
                    <a:pt x="452" y="11062"/>
                  </a:cubicBezTo>
                  <a:cubicBezTo>
                    <a:pt x="428" y="10114"/>
                    <a:pt x="406" y="9097"/>
                    <a:pt x="383" y="8082"/>
                  </a:cubicBezTo>
                  <a:cubicBezTo>
                    <a:pt x="293" y="4064"/>
                    <a:pt x="202" y="22"/>
                    <a:pt x="202" y="22"/>
                  </a:cubicBezTo>
                  <a:cubicBezTo>
                    <a:pt x="202" y="1"/>
                    <a:pt x="202" y="1"/>
                    <a:pt x="1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7"/>
            <p:cNvSpPr/>
            <p:nvPr/>
          </p:nvSpPr>
          <p:spPr>
            <a:xfrm>
              <a:off x="7350900" y="1216275"/>
              <a:ext cx="11850" cy="267525"/>
            </a:xfrm>
            <a:custGeom>
              <a:avLst/>
              <a:gdLst/>
              <a:ahLst/>
              <a:cxnLst/>
              <a:rect l="l" t="t" r="r" b="b"/>
              <a:pathLst>
                <a:path w="474" h="10701" extrusionOk="0">
                  <a:moveTo>
                    <a:pt x="202" y="0"/>
                  </a:moveTo>
                  <a:cubicBezTo>
                    <a:pt x="181" y="0"/>
                    <a:pt x="181" y="22"/>
                    <a:pt x="181" y="22"/>
                  </a:cubicBezTo>
                  <a:lnTo>
                    <a:pt x="45" y="5349"/>
                  </a:lnTo>
                  <a:cubicBezTo>
                    <a:pt x="22" y="6027"/>
                    <a:pt x="22" y="6682"/>
                    <a:pt x="0" y="7314"/>
                  </a:cubicBezTo>
                  <a:cubicBezTo>
                    <a:pt x="0" y="7946"/>
                    <a:pt x="45" y="8533"/>
                    <a:pt x="67" y="9030"/>
                  </a:cubicBezTo>
                  <a:cubicBezTo>
                    <a:pt x="112" y="10023"/>
                    <a:pt x="226" y="10677"/>
                    <a:pt x="226" y="10677"/>
                  </a:cubicBezTo>
                  <a:cubicBezTo>
                    <a:pt x="226" y="10700"/>
                    <a:pt x="226" y="10700"/>
                    <a:pt x="248" y="10700"/>
                  </a:cubicBezTo>
                  <a:cubicBezTo>
                    <a:pt x="248" y="10700"/>
                    <a:pt x="271" y="10700"/>
                    <a:pt x="271" y="10677"/>
                  </a:cubicBezTo>
                  <a:cubicBezTo>
                    <a:pt x="271" y="10677"/>
                    <a:pt x="361" y="10023"/>
                    <a:pt x="406" y="9030"/>
                  </a:cubicBezTo>
                  <a:cubicBezTo>
                    <a:pt x="428" y="8510"/>
                    <a:pt x="473" y="7946"/>
                    <a:pt x="452" y="7314"/>
                  </a:cubicBezTo>
                  <a:cubicBezTo>
                    <a:pt x="452" y="6682"/>
                    <a:pt x="428" y="6027"/>
                    <a:pt x="406" y="5349"/>
                  </a:cubicBezTo>
                  <a:lnTo>
                    <a:pt x="226" y="22"/>
                  </a:lnTo>
                  <a:lnTo>
                    <a:pt x="20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7"/>
            <p:cNvSpPr/>
            <p:nvPr/>
          </p:nvSpPr>
          <p:spPr>
            <a:xfrm>
              <a:off x="5971575" y="2762050"/>
              <a:ext cx="11850" cy="267525"/>
            </a:xfrm>
            <a:custGeom>
              <a:avLst/>
              <a:gdLst/>
              <a:ahLst/>
              <a:cxnLst/>
              <a:rect l="l" t="t" r="r" b="b"/>
              <a:pathLst>
                <a:path w="474" h="10701" extrusionOk="0">
                  <a:moveTo>
                    <a:pt x="203" y="0"/>
                  </a:moveTo>
                  <a:cubicBezTo>
                    <a:pt x="181" y="0"/>
                    <a:pt x="181" y="24"/>
                    <a:pt x="181" y="24"/>
                  </a:cubicBezTo>
                  <a:lnTo>
                    <a:pt x="45" y="5351"/>
                  </a:lnTo>
                  <a:cubicBezTo>
                    <a:pt x="45" y="6029"/>
                    <a:pt x="22" y="6682"/>
                    <a:pt x="0" y="7314"/>
                  </a:cubicBezTo>
                  <a:cubicBezTo>
                    <a:pt x="0" y="7946"/>
                    <a:pt x="45" y="8512"/>
                    <a:pt x="67" y="9030"/>
                  </a:cubicBezTo>
                  <a:cubicBezTo>
                    <a:pt x="136" y="10023"/>
                    <a:pt x="226" y="10679"/>
                    <a:pt x="226" y="10679"/>
                  </a:cubicBezTo>
                  <a:cubicBezTo>
                    <a:pt x="226" y="10701"/>
                    <a:pt x="248" y="10701"/>
                    <a:pt x="248" y="10701"/>
                  </a:cubicBezTo>
                  <a:cubicBezTo>
                    <a:pt x="271" y="10701"/>
                    <a:pt x="271" y="10701"/>
                    <a:pt x="271" y="10679"/>
                  </a:cubicBezTo>
                  <a:cubicBezTo>
                    <a:pt x="271" y="10679"/>
                    <a:pt x="361" y="10023"/>
                    <a:pt x="428" y="9008"/>
                  </a:cubicBezTo>
                  <a:cubicBezTo>
                    <a:pt x="452" y="8512"/>
                    <a:pt x="473" y="7946"/>
                    <a:pt x="473" y="7314"/>
                  </a:cubicBezTo>
                  <a:cubicBezTo>
                    <a:pt x="452" y="6682"/>
                    <a:pt x="428" y="6029"/>
                    <a:pt x="407" y="5351"/>
                  </a:cubicBezTo>
                  <a:lnTo>
                    <a:pt x="226" y="24"/>
                  </a:lnTo>
                  <a:lnTo>
                    <a:pt x="2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37"/>
            <p:cNvSpPr/>
            <p:nvPr/>
          </p:nvSpPr>
          <p:spPr>
            <a:xfrm>
              <a:off x="6959750" y="1608475"/>
              <a:ext cx="11900" cy="138325"/>
            </a:xfrm>
            <a:custGeom>
              <a:avLst/>
              <a:gdLst/>
              <a:ahLst/>
              <a:cxnLst/>
              <a:rect l="l" t="t" r="r" b="b"/>
              <a:pathLst>
                <a:path w="476" h="5533" extrusionOk="0">
                  <a:moveTo>
                    <a:pt x="227" y="1"/>
                  </a:moveTo>
                  <a:cubicBezTo>
                    <a:pt x="205" y="1"/>
                    <a:pt x="205" y="1"/>
                    <a:pt x="205" y="24"/>
                  </a:cubicBezTo>
                  <a:cubicBezTo>
                    <a:pt x="205" y="24"/>
                    <a:pt x="115" y="1400"/>
                    <a:pt x="46" y="2778"/>
                  </a:cubicBezTo>
                  <a:cubicBezTo>
                    <a:pt x="24" y="3116"/>
                    <a:pt x="1" y="3455"/>
                    <a:pt x="1" y="3771"/>
                  </a:cubicBezTo>
                  <a:cubicBezTo>
                    <a:pt x="1" y="4109"/>
                    <a:pt x="24" y="4404"/>
                    <a:pt x="69" y="4651"/>
                  </a:cubicBezTo>
                  <a:cubicBezTo>
                    <a:pt x="115" y="5171"/>
                    <a:pt x="227" y="5509"/>
                    <a:pt x="227" y="5509"/>
                  </a:cubicBezTo>
                  <a:lnTo>
                    <a:pt x="227" y="5532"/>
                  </a:lnTo>
                  <a:cubicBezTo>
                    <a:pt x="250" y="5532"/>
                    <a:pt x="250" y="5532"/>
                    <a:pt x="272" y="5509"/>
                  </a:cubicBezTo>
                  <a:cubicBezTo>
                    <a:pt x="272" y="5509"/>
                    <a:pt x="362" y="5171"/>
                    <a:pt x="407" y="4651"/>
                  </a:cubicBezTo>
                  <a:cubicBezTo>
                    <a:pt x="431" y="4404"/>
                    <a:pt x="476" y="4087"/>
                    <a:pt x="452" y="3771"/>
                  </a:cubicBezTo>
                  <a:cubicBezTo>
                    <a:pt x="452" y="3455"/>
                    <a:pt x="431" y="3116"/>
                    <a:pt x="407" y="2778"/>
                  </a:cubicBezTo>
                  <a:cubicBezTo>
                    <a:pt x="340" y="1400"/>
                    <a:pt x="250" y="24"/>
                    <a:pt x="250" y="24"/>
                  </a:cubicBezTo>
                  <a:cubicBezTo>
                    <a:pt x="250" y="1"/>
                    <a:pt x="227" y="1"/>
                    <a:pt x="2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37"/>
            <p:cNvSpPr/>
            <p:nvPr/>
          </p:nvSpPr>
          <p:spPr>
            <a:xfrm>
              <a:off x="5396450" y="3885725"/>
              <a:ext cx="11900" cy="137975"/>
            </a:xfrm>
            <a:custGeom>
              <a:avLst/>
              <a:gdLst/>
              <a:ahLst/>
              <a:cxnLst/>
              <a:rect l="l" t="t" r="r" b="b"/>
              <a:pathLst>
                <a:path w="476" h="5519" extrusionOk="0">
                  <a:moveTo>
                    <a:pt x="181" y="0"/>
                  </a:moveTo>
                  <a:cubicBezTo>
                    <a:pt x="181" y="0"/>
                    <a:pt x="91" y="1376"/>
                    <a:pt x="46" y="2754"/>
                  </a:cubicBezTo>
                  <a:cubicBezTo>
                    <a:pt x="24" y="3092"/>
                    <a:pt x="1" y="3453"/>
                    <a:pt x="1" y="3769"/>
                  </a:cubicBezTo>
                  <a:cubicBezTo>
                    <a:pt x="1" y="4085"/>
                    <a:pt x="46" y="4380"/>
                    <a:pt x="69" y="4651"/>
                  </a:cubicBezTo>
                  <a:cubicBezTo>
                    <a:pt x="114" y="5169"/>
                    <a:pt x="226" y="5508"/>
                    <a:pt x="226" y="5508"/>
                  </a:cubicBezTo>
                  <a:lnTo>
                    <a:pt x="250" y="5508"/>
                  </a:lnTo>
                  <a:cubicBezTo>
                    <a:pt x="250" y="5516"/>
                    <a:pt x="252" y="5518"/>
                    <a:pt x="256" y="5518"/>
                  </a:cubicBezTo>
                  <a:cubicBezTo>
                    <a:pt x="262" y="5518"/>
                    <a:pt x="272" y="5508"/>
                    <a:pt x="272" y="5508"/>
                  </a:cubicBezTo>
                  <a:cubicBezTo>
                    <a:pt x="272" y="5508"/>
                    <a:pt x="362" y="5169"/>
                    <a:pt x="407" y="4651"/>
                  </a:cubicBezTo>
                  <a:cubicBezTo>
                    <a:pt x="430" y="4380"/>
                    <a:pt x="476" y="4085"/>
                    <a:pt x="476" y="3769"/>
                  </a:cubicBezTo>
                  <a:lnTo>
                    <a:pt x="407" y="2754"/>
                  </a:lnTo>
                  <a:cubicBezTo>
                    <a:pt x="340" y="1376"/>
                    <a:pt x="226"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7"/>
            <p:cNvSpPr/>
            <p:nvPr/>
          </p:nvSpPr>
          <p:spPr>
            <a:xfrm>
              <a:off x="4754800" y="3541450"/>
              <a:ext cx="11850" cy="404650"/>
            </a:xfrm>
            <a:custGeom>
              <a:avLst/>
              <a:gdLst/>
              <a:ahLst/>
              <a:cxnLst/>
              <a:rect l="l" t="t" r="r" b="b"/>
              <a:pathLst>
                <a:path w="474" h="16186" extrusionOk="0">
                  <a:moveTo>
                    <a:pt x="202" y="1"/>
                  </a:moveTo>
                  <a:cubicBezTo>
                    <a:pt x="181" y="1"/>
                    <a:pt x="181" y="22"/>
                    <a:pt x="181" y="22"/>
                  </a:cubicBezTo>
                  <a:lnTo>
                    <a:pt x="45" y="8104"/>
                  </a:lnTo>
                  <a:cubicBezTo>
                    <a:pt x="22" y="9121"/>
                    <a:pt x="22" y="10114"/>
                    <a:pt x="0" y="11062"/>
                  </a:cubicBezTo>
                  <a:cubicBezTo>
                    <a:pt x="0" y="12010"/>
                    <a:pt x="45" y="12890"/>
                    <a:pt x="67" y="13657"/>
                  </a:cubicBezTo>
                  <a:cubicBezTo>
                    <a:pt x="135" y="15171"/>
                    <a:pt x="226" y="16164"/>
                    <a:pt x="226" y="16164"/>
                  </a:cubicBezTo>
                  <a:cubicBezTo>
                    <a:pt x="226" y="16186"/>
                    <a:pt x="247" y="16186"/>
                    <a:pt x="247" y="16186"/>
                  </a:cubicBezTo>
                  <a:cubicBezTo>
                    <a:pt x="271" y="16186"/>
                    <a:pt x="271" y="16186"/>
                    <a:pt x="271" y="16164"/>
                  </a:cubicBezTo>
                  <a:cubicBezTo>
                    <a:pt x="271" y="16164"/>
                    <a:pt x="361" y="15171"/>
                    <a:pt x="428" y="13657"/>
                  </a:cubicBezTo>
                  <a:cubicBezTo>
                    <a:pt x="452" y="12890"/>
                    <a:pt x="473" y="12010"/>
                    <a:pt x="473" y="11062"/>
                  </a:cubicBezTo>
                  <a:cubicBezTo>
                    <a:pt x="452" y="10114"/>
                    <a:pt x="428" y="9097"/>
                    <a:pt x="406" y="8104"/>
                  </a:cubicBezTo>
                  <a:lnTo>
                    <a:pt x="226" y="22"/>
                  </a:lnTo>
                  <a:lnTo>
                    <a:pt x="20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37"/>
            <p:cNvSpPr/>
            <p:nvPr/>
          </p:nvSpPr>
          <p:spPr>
            <a:xfrm>
              <a:off x="5379525" y="2614175"/>
              <a:ext cx="11300" cy="267525"/>
            </a:xfrm>
            <a:custGeom>
              <a:avLst/>
              <a:gdLst/>
              <a:ahLst/>
              <a:cxnLst/>
              <a:rect l="l" t="t" r="r" b="b"/>
              <a:pathLst>
                <a:path w="452" h="10701" extrusionOk="0">
                  <a:moveTo>
                    <a:pt x="181" y="1"/>
                  </a:moveTo>
                  <a:cubicBezTo>
                    <a:pt x="181" y="1"/>
                    <a:pt x="159" y="1"/>
                    <a:pt x="159" y="24"/>
                  </a:cubicBezTo>
                  <a:cubicBezTo>
                    <a:pt x="159" y="24"/>
                    <a:pt x="91" y="2688"/>
                    <a:pt x="46" y="5352"/>
                  </a:cubicBezTo>
                  <a:cubicBezTo>
                    <a:pt x="24" y="6005"/>
                    <a:pt x="0" y="6683"/>
                    <a:pt x="0" y="7315"/>
                  </a:cubicBezTo>
                  <a:cubicBezTo>
                    <a:pt x="0" y="7925"/>
                    <a:pt x="24" y="8512"/>
                    <a:pt x="46" y="9009"/>
                  </a:cubicBezTo>
                  <a:cubicBezTo>
                    <a:pt x="114" y="10002"/>
                    <a:pt x="226" y="10679"/>
                    <a:pt x="226" y="10679"/>
                  </a:cubicBezTo>
                  <a:lnTo>
                    <a:pt x="226" y="10701"/>
                  </a:lnTo>
                  <a:cubicBezTo>
                    <a:pt x="250" y="10701"/>
                    <a:pt x="271" y="10679"/>
                    <a:pt x="271" y="10679"/>
                  </a:cubicBezTo>
                  <a:cubicBezTo>
                    <a:pt x="271" y="10679"/>
                    <a:pt x="362" y="10002"/>
                    <a:pt x="407" y="9009"/>
                  </a:cubicBezTo>
                  <a:cubicBezTo>
                    <a:pt x="430" y="8512"/>
                    <a:pt x="452" y="7925"/>
                    <a:pt x="452" y="7293"/>
                  </a:cubicBezTo>
                  <a:cubicBezTo>
                    <a:pt x="430" y="6683"/>
                    <a:pt x="407" y="6005"/>
                    <a:pt x="385" y="5352"/>
                  </a:cubicBezTo>
                  <a:lnTo>
                    <a:pt x="205" y="24"/>
                  </a:lnTo>
                  <a:cubicBezTo>
                    <a:pt x="205" y="1"/>
                    <a:pt x="205" y="1"/>
                    <a:pt x="1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37"/>
            <p:cNvSpPr/>
            <p:nvPr/>
          </p:nvSpPr>
          <p:spPr>
            <a:xfrm>
              <a:off x="4988425" y="3006175"/>
              <a:ext cx="11325" cy="138225"/>
            </a:xfrm>
            <a:custGeom>
              <a:avLst/>
              <a:gdLst/>
              <a:ahLst/>
              <a:cxnLst/>
              <a:rect l="l" t="t" r="r" b="b"/>
              <a:pathLst>
                <a:path w="453" h="5529" extrusionOk="0">
                  <a:moveTo>
                    <a:pt x="198" y="0"/>
                  </a:moveTo>
                  <a:cubicBezTo>
                    <a:pt x="191" y="0"/>
                    <a:pt x="182" y="11"/>
                    <a:pt x="182" y="11"/>
                  </a:cubicBezTo>
                  <a:cubicBezTo>
                    <a:pt x="182" y="11"/>
                    <a:pt x="91" y="1387"/>
                    <a:pt x="46" y="2765"/>
                  </a:cubicBezTo>
                  <a:cubicBezTo>
                    <a:pt x="23" y="3103"/>
                    <a:pt x="1" y="3464"/>
                    <a:pt x="1" y="3780"/>
                  </a:cubicBezTo>
                  <a:cubicBezTo>
                    <a:pt x="1" y="4096"/>
                    <a:pt x="23" y="4390"/>
                    <a:pt x="46" y="4661"/>
                  </a:cubicBezTo>
                  <a:cubicBezTo>
                    <a:pt x="113" y="5180"/>
                    <a:pt x="203" y="5519"/>
                    <a:pt x="203" y="5519"/>
                  </a:cubicBezTo>
                  <a:lnTo>
                    <a:pt x="227" y="5519"/>
                  </a:lnTo>
                  <a:cubicBezTo>
                    <a:pt x="234" y="5526"/>
                    <a:pt x="239" y="5529"/>
                    <a:pt x="242" y="5529"/>
                  </a:cubicBezTo>
                  <a:cubicBezTo>
                    <a:pt x="248" y="5529"/>
                    <a:pt x="248" y="5519"/>
                    <a:pt x="248" y="5519"/>
                  </a:cubicBezTo>
                  <a:cubicBezTo>
                    <a:pt x="248" y="5519"/>
                    <a:pt x="339" y="5158"/>
                    <a:pt x="407" y="4661"/>
                  </a:cubicBezTo>
                  <a:cubicBezTo>
                    <a:pt x="429" y="4390"/>
                    <a:pt x="452" y="4096"/>
                    <a:pt x="452" y="3780"/>
                  </a:cubicBezTo>
                  <a:cubicBezTo>
                    <a:pt x="452" y="3442"/>
                    <a:pt x="429" y="3103"/>
                    <a:pt x="407" y="2765"/>
                  </a:cubicBezTo>
                  <a:cubicBezTo>
                    <a:pt x="339" y="1387"/>
                    <a:pt x="227" y="11"/>
                    <a:pt x="227" y="11"/>
                  </a:cubicBezTo>
                  <a:lnTo>
                    <a:pt x="203" y="11"/>
                  </a:lnTo>
                  <a:cubicBezTo>
                    <a:pt x="203" y="3"/>
                    <a:pt x="201" y="0"/>
                    <a:pt x="1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7"/>
            <p:cNvSpPr/>
            <p:nvPr/>
          </p:nvSpPr>
          <p:spPr>
            <a:xfrm>
              <a:off x="5127275" y="1774975"/>
              <a:ext cx="11300" cy="138275"/>
            </a:xfrm>
            <a:custGeom>
              <a:avLst/>
              <a:gdLst/>
              <a:ahLst/>
              <a:cxnLst/>
              <a:rect l="l" t="t" r="r" b="b"/>
              <a:pathLst>
                <a:path w="452" h="5531" extrusionOk="0">
                  <a:moveTo>
                    <a:pt x="203" y="1"/>
                  </a:moveTo>
                  <a:lnTo>
                    <a:pt x="181" y="23"/>
                  </a:lnTo>
                  <a:cubicBezTo>
                    <a:pt x="181" y="23"/>
                    <a:pt x="91" y="1401"/>
                    <a:pt x="46" y="2777"/>
                  </a:cubicBezTo>
                  <a:cubicBezTo>
                    <a:pt x="22" y="3116"/>
                    <a:pt x="0" y="3454"/>
                    <a:pt x="0" y="3794"/>
                  </a:cubicBezTo>
                  <a:cubicBezTo>
                    <a:pt x="0" y="4110"/>
                    <a:pt x="22" y="4402"/>
                    <a:pt x="46" y="4651"/>
                  </a:cubicBezTo>
                  <a:cubicBezTo>
                    <a:pt x="112" y="5170"/>
                    <a:pt x="203" y="5509"/>
                    <a:pt x="203" y="5509"/>
                  </a:cubicBezTo>
                  <a:cubicBezTo>
                    <a:pt x="203" y="5531"/>
                    <a:pt x="226" y="5531"/>
                    <a:pt x="226" y="5531"/>
                  </a:cubicBezTo>
                  <a:cubicBezTo>
                    <a:pt x="248" y="5531"/>
                    <a:pt x="248" y="5531"/>
                    <a:pt x="248" y="5509"/>
                  </a:cubicBezTo>
                  <a:cubicBezTo>
                    <a:pt x="248" y="5509"/>
                    <a:pt x="338" y="5170"/>
                    <a:pt x="407" y="4651"/>
                  </a:cubicBezTo>
                  <a:cubicBezTo>
                    <a:pt x="428" y="4402"/>
                    <a:pt x="452" y="4110"/>
                    <a:pt x="452" y="3770"/>
                  </a:cubicBezTo>
                  <a:cubicBezTo>
                    <a:pt x="452" y="3454"/>
                    <a:pt x="428" y="3116"/>
                    <a:pt x="407" y="2777"/>
                  </a:cubicBezTo>
                  <a:cubicBezTo>
                    <a:pt x="338" y="1401"/>
                    <a:pt x="226" y="23"/>
                    <a:pt x="226" y="23"/>
                  </a:cubicBezTo>
                  <a:cubicBezTo>
                    <a:pt x="226" y="23"/>
                    <a:pt x="226" y="1"/>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7"/>
            <p:cNvSpPr/>
            <p:nvPr/>
          </p:nvSpPr>
          <p:spPr>
            <a:xfrm>
              <a:off x="4580950" y="2098925"/>
              <a:ext cx="11875" cy="138275"/>
            </a:xfrm>
            <a:custGeom>
              <a:avLst/>
              <a:gdLst/>
              <a:ahLst/>
              <a:cxnLst/>
              <a:rect l="l" t="t" r="r" b="b"/>
              <a:pathLst>
                <a:path w="475" h="5531" extrusionOk="0">
                  <a:moveTo>
                    <a:pt x="227" y="1"/>
                  </a:moveTo>
                  <a:cubicBezTo>
                    <a:pt x="203" y="1"/>
                    <a:pt x="203" y="23"/>
                    <a:pt x="203" y="23"/>
                  </a:cubicBezTo>
                  <a:cubicBezTo>
                    <a:pt x="203" y="23"/>
                    <a:pt x="113" y="1400"/>
                    <a:pt x="46" y="2777"/>
                  </a:cubicBezTo>
                  <a:cubicBezTo>
                    <a:pt x="23" y="3116"/>
                    <a:pt x="1" y="3454"/>
                    <a:pt x="1" y="3793"/>
                  </a:cubicBezTo>
                  <a:cubicBezTo>
                    <a:pt x="1" y="4109"/>
                    <a:pt x="46" y="4402"/>
                    <a:pt x="68" y="4651"/>
                  </a:cubicBezTo>
                  <a:cubicBezTo>
                    <a:pt x="113" y="5170"/>
                    <a:pt x="227" y="5509"/>
                    <a:pt x="227" y="5509"/>
                  </a:cubicBezTo>
                  <a:lnTo>
                    <a:pt x="227" y="5531"/>
                  </a:lnTo>
                  <a:cubicBezTo>
                    <a:pt x="248" y="5531"/>
                    <a:pt x="248" y="5531"/>
                    <a:pt x="272" y="5509"/>
                  </a:cubicBezTo>
                  <a:cubicBezTo>
                    <a:pt x="272" y="5509"/>
                    <a:pt x="362" y="5170"/>
                    <a:pt x="407" y="4651"/>
                  </a:cubicBezTo>
                  <a:cubicBezTo>
                    <a:pt x="429" y="4402"/>
                    <a:pt x="474" y="4109"/>
                    <a:pt x="474" y="3770"/>
                  </a:cubicBezTo>
                  <a:cubicBezTo>
                    <a:pt x="452" y="3454"/>
                    <a:pt x="429" y="3116"/>
                    <a:pt x="407" y="2777"/>
                  </a:cubicBezTo>
                  <a:cubicBezTo>
                    <a:pt x="339" y="1400"/>
                    <a:pt x="248" y="23"/>
                    <a:pt x="248" y="23"/>
                  </a:cubicBezTo>
                  <a:lnTo>
                    <a:pt x="2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7"/>
            <p:cNvSpPr/>
            <p:nvPr/>
          </p:nvSpPr>
          <p:spPr>
            <a:xfrm>
              <a:off x="1397925" y="3710175"/>
              <a:ext cx="11850" cy="138325"/>
            </a:xfrm>
            <a:custGeom>
              <a:avLst/>
              <a:gdLst/>
              <a:ahLst/>
              <a:cxnLst/>
              <a:rect l="l" t="t" r="r" b="b"/>
              <a:pathLst>
                <a:path w="474" h="5533" extrusionOk="0">
                  <a:moveTo>
                    <a:pt x="226" y="1"/>
                  </a:moveTo>
                  <a:cubicBezTo>
                    <a:pt x="202" y="1"/>
                    <a:pt x="202" y="1"/>
                    <a:pt x="202" y="24"/>
                  </a:cubicBezTo>
                  <a:cubicBezTo>
                    <a:pt x="202" y="24"/>
                    <a:pt x="112" y="1379"/>
                    <a:pt x="45" y="2755"/>
                  </a:cubicBezTo>
                  <a:cubicBezTo>
                    <a:pt x="45" y="3116"/>
                    <a:pt x="22" y="3455"/>
                    <a:pt x="0" y="3772"/>
                  </a:cubicBezTo>
                  <a:cubicBezTo>
                    <a:pt x="0" y="4088"/>
                    <a:pt x="45" y="4404"/>
                    <a:pt x="67" y="4651"/>
                  </a:cubicBezTo>
                  <a:cubicBezTo>
                    <a:pt x="112" y="5171"/>
                    <a:pt x="226" y="5509"/>
                    <a:pt x="226" y="5509"/>
                  </a:cubicBezTo>
                  <a:cubicBezTo>
                    <a:pt x="226" y="5509"/>
                    <a:pt x="226" y="5532"/>
                    <a:pt x="248" y="5532"/>
                  </a:cubicBezTo>
                  <a:lnTo>
                    <a:pt x="271" y="5509"/>
                  </a:lnTo>
                  <a:cubicBezTo>
                    <a:pt x="271" y="5509"/>
                    <a:pt x="361" y="5171"/>
                    <a:pt x="406" y="4651"/>
                  </a:cubicBezTo>
                  <a:cubicBezTo>
                    <a:pt x="428" y="4380"/>
                    <a:pt x="473" y="4088"/>
                    <a:pt x="473" y="3772"/>
                  </a:cubicBezTo>
                  <a:cubicBezTo>
                    <a:pt x="452" y="3455"/>
                    <a:pt x="428" y="3094"/>
                    <a:pt x="406" y="2755"/>
                  </a:cubicBezTo>
                  <a:cubicBezTo>
                    <a:pt x="338" y="1379"/>
                    <a:pt x="248" y="24"/>
                    <a:pt x="248" y="24"/>
                  </a:cubicBezTo>
                  <a:cubicBezTo>
                    <a:pt x="248" y="1"/>
                    <a:pt x="226" y="1"/>
                    <a:pt x="2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3" name="Google Shape;1623;p37"/>
          <p:cNvSpPr/>
          <p:nvPr/>
        </p:nvSpPr>
        <p:spPr>
          <a:xfrm rot="7395545">
            <a:off x="4499569" y="4253199"/>
            <a:ext cx="809349" cy="779382"/>
          </a:xfrm>
          <a:custGeom>
            <a:avLst/>
            <a:gdLst/>
            <a:ahLst/>
            <a:cxnLst/>
            <a:rect l="l" t="t" r="r" b="b"/>
            <a:pathLst>
              <a:path w="58927" h="37161" extrusionOk="0">
                <a:moveTo>
                  <a:pt x="22751" y="0"/>
                </a:moveTo>
                <a:cubicBezTo>
                  <a:pt x="17471" y="0"/>
                  <a:pt x="12652" y="1613"/>
                  <a:pt x="9255" y="5589"/>
                </a:cubicBezTo>
                <a:cubicBezTo>
                  <a:pt x="3141" y="12726"/>
                  <a:pt x="0" y="33588"/>
                  <a:pt x="19841" y="36468"/>
                </a:cubicBezTo>
                <a:cubicBezTo>
                  <a:pt x="23115" y="36942"/>
                  <a:pt x="26201" y="37161"/>
                  <a:pt x="29088" y="37161"/>
                </a:cubicBezTo>
                <a:cubicBezTo>
                  <a:pt x="45019" y="37161"/>
                  <a:pt x="54879" y="30507"/>
                  <a:pt x="56692" y="23479"/>
                </a:cubicBezTo>
                <a:cubicBezTo>
                  <a:pt x="58926" y="14770"/>
                  <a:pt x="38729" y="0"/>
                  <a:pt x="22751" y="0"/>
                </a:cubicBezTo>
                <a:close/>
              </a:path>
            </a:pathLst>
          </a:custGeom>
          <a:gradFill>
            <a:gsLst>
              <a:gs pos="0">
                <a:schemeClr val="accent1"/>
              </a:gs>
              <a:gs pos="100000">
                <a:schemeClr val="dk1"/>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12"/>
        <p:cNvGrpSpPr/>
        <p:nvPr/>
      </p:nvGrpSpPr>
      <p:grpSpPr>
        <a:xfrm>
          <a:off x="0" y="0"/>
          <a:ext cx="0" cy="0"/>
          <a:chOff x="0" y="0"/>
          <a:chExt cx="0" cy="0"/>
        </a:xfrm>
      </p:grpSpPr>
      <p:sp>
        <p:nvSpPr>
          <p:cNvPr id="2013" name="Google Shape;2013;p4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dirty="0"/>
              <a:t>LIFE2RIVERS </a:t>
            </a:r>
            <a:r>
              <a:rPr lang="sl-SI" dirty="0" err="1"/>
              <a:t>interviews</a:t>
            </a:r>
            <a:endParaRPr dirty="0"/>
          </a:p>
        </p:txBody>
      </p:sp>
      <p:sp>
        <p:nvSpPr>
          <p:cNvPr id="85" name="Rectangle: Rounded Corners 84">
            <a:extLst>
              <a:ext uri="{FF2B5EF4-FFF2-40B4-BE49-F238E27FC236}">
                <a16:creationId xmlns:a16="http://schemas.microsoft.com/office/drawing/2014/main" id="{F8354B01-4A10-48B9-B071-5B6410485B0B}"/>
              </a:ext>
            </a:extLst>
          </p:cNvPr>
          <p:cNvSpPr>
            <a:spLocks noGrp="1"/>
          </p:cNvSpPr>
          <p:nvPr/>
        </p:nvSpPr>
        <p:spPr>
          <a:xfrm>
            <a:off x="114300" y="1197500"/>
            <a:ext cx="2049780" cy="705160"/>
          </a:xfrm>
          <a:prstGeom prst="roundRect">
            <a:avLst>
              <a:gd name="adj" fmla="val 3750"/>
            </a:avLst>
          </a:prstGeom>
          <a:solidFill>
            <a:schemeClr val="accent1">
              <a:lumMod val="20000"/>
              <a:lumOff val="80000"/>
            </a:schemeClr>
          </a:solidFill>
          <a:ln w="0">
            <a:noFill/>
            <a:prstDash val="solid"/>
          </a:ln>
        </p:spPr>
      </p:sp>
      <p:sp>
        <p:nvSpPr>
          <p:cNvPr id="86" name="Rectangle 85">
            <a:extLst>
              <a:ext uri="{FF2B5EF4-FFF2-40B4-BE49-F238E27FC236}">
                <a16:creationId xmlns:a16="http://schemas.microsoft.com/office/drawing/2014/main" id="{94B15EC6-F5D8-4BB3-AB96-23BDA8C1236C}"/>
              </a:ext>
            </a:extLst>
          </p:cNvPr>
          <p:cNvSpPr>
            <a:spLocks noGrp="1"/>
          </p:cNvSpPr>
          <p:nvPr/>
        </p:nvSpPr>
        <p:spPr>
          <a:xfrm>
            <a:off x="266700" y="1388000"/>
            <a:ext cx="1787408" cy="419100"/>
          </a:xfrm>
          <a:prstGeom prst="rect">
            <a:avLst/>
          </a:prstGeom>
          <a:noFill/>
          <a:ln w="0">
            <a:noFill/>
            <a:prstDash val="solid"/>
          </a:ln>
        </p:spPr>
        <p:txBody>
          <a:bodyPr anchor="ctr"/>
          <a:lstStyle/>
          <a:p>
            <a:pPr algn="ctr">
              <a:defRPr sz="1350" b="1">
                <a:solidFill>
                  <a:srgbClr val="172321"/>
                </a:solidFill>
              </a:defRPr>
            </a:pPr>
            <a:r>
              <a:rPr sz="1350" b="1" dirty="0">
                <a:solidFill>
                  <a:schemeClr val="accent1">
                    <a:lumMod val="75000"/>
                  </a:schemeClr>
                </a:solidFill>
              </a:rPr>
              <a:t>LOCAL AUTHORITIES</a:t>
            </a:r>
            <a:r>
              <a:rPr lang="sl-SI" sz="1350" b="1" dirty="0">
                <a:solidFill>
                  <a:schemeClr val="accent1">
                    <a:lumMod val="75000"/>
                  </a:schemeClr>
                </a:solidFill>
              </a:rPr>
              <a:t> (6)</a:t>
            </a:r>
            <a:endParaRPr sz="1350" b="1" dirty="0">
              <a:solidFill>
                <a:schemeClr val="accent1">
                  <a:lumMod val="75000"/>
                </a:schemeClr>
              </a:solidFill>
            </a:endParaRPr>
          </a:p>
        </p:txBody>
      </p:sp>
      <p:sp>
        <p:nvSpPr>
          <p:cNvPr id="88" name="Rectangle: Rounded Corners 87">
            <a:extLst>
              <a:ext uri="{FF2B5EF4-FFF2-40B4-BE49-F238E27FC236}">
                <a16:creationId xmlns:a16="http://schemas.microsoft.com/office/drawing/2014/main" id="{453F499A-7915-4EE3-B487-82E5D4638802}"/>
              </a:ext>
            </a:extLst>
          </p:cNvPr>
          <p:cNvSpPr>
            <a:spLocks noGrp="1"/>
          </p:cNvSpPr>
          <p:nvPr/>
        </p:nvSpPr>
        <p:spPr>
          <a:xfrm>
            <a:off x="2407920" y="1197500"/>
            <a:ext cx="2049780" cy="705160"/>
          </a:xfrm>
          <a:prstGeom prst="roundRect">
            <a:avLst>
              <a:gd name="adj" fmla="val 3750"/>
            </a:avLst>
          </a:prstGeom>
          <a:solidFill>
            <a:srgbClr val="EDE9DD"/>
          </a:solidFill>
          <a:ln w="0">
            <a:noFill/>
            <a:prstDash val="solid"/>
          </a:ln>
        </p:spPr>
      </p:sp>
      <p:sp>
        <p:nvSpPr>
          <p:cNvPr id="89" name="Rectangle 88">
            <a:extLst>
              <a:ext uri="{FF2B5EF4-FFF2-40B4-BE49-F238E27FC236}">
                <a16:creationId xmlns:a16="http://schemas.microsoft.com/office/drawing/2014/main" id="{22198189-D858-4D34-8689-A02001ABCEDC}"/>
              </a:ext>
            </a:extLst>
          </p:cNvPr>
          <p:cNvSpPr>
            <a:spLocks noGrp="1"/>
          </p:cNvSpPr>
          <p:nvPr/>
        </p:nvSpPr>
        <p:spPr>
          <a:xfrm>
            <a:off x="2560320" y="1388000"/>
            <a:ext cx="1787408" cy="419100"/>
          </a:xfrm>
          <a:prstGeom prst="rect">
            <a:avLst/>
          </a:prstGeom>
          <a:noFill/>
          <a:ln w="0">
            <a:noFill/>
            <a:prstDash val="solid"/>
          </a:ln>
        </p:spPr>
        <p:txBody>
          <a:bodyPr anchor="ctr"/>
          <a:lstStyle/>
          <a:p>
            <a:pPr algn="ctr">
              <a:defRPr sz="1350" b="1">
                <a:solidFill>
                  <a:srgbClr val="172321"/>
                </a:solidFill>
              </a:defRPr>
            </a:pPr>
            <a:r>
              <a:rPr sz="1350" b="1" dirty="0">
                <a:solidFill>
                  <a:srgbClr val="172321"/>
                </a:solidFill>
              </a:rPr>
              <a:t>EXPERTS</a:t>
            </a:r>
            <a:r>
              <a:rPr lang="sl-SI" sz="1350" b="1" dirty="0">
                <a:solidFill>
                  <a:srgbClr val="172321"/>
                </a:solidFill>
              </a:rPr>
              <a:t> (5)</a:t>
            </a:r>
            <a:endParaRPr sz="1350" b="1" dirty="0">
              <a:solidFill>
                <a:srgbClr val="172321"/>
              </a:solidFill>
            </a:endParaRPr>
          </a:p>
        </p:txBody>
      </p:sp>
      <p:sp>
        <p:nvSpPr>
          <p:cNvPr id="91" name="Rectangle: Rounded Corners 90">
            <a:extLst>
              <a:ext uri="{FF2B5EF4-FFF2-40B4-BE49-F238E27FC236}">
                <a16:creationId xmlns:a16="http://schemas.microsoft.com/office/drawing/2014/main" id="{A91ADC2D-3620-44A9-ADDE-7FC789D11ED1}"/>
              </a:ext>
            </a:extLst>
          </p:cNvPr>
          <p:cNvSpPr>
            <a:spLocks noGrp="1"/>
          </p:cNvSpPr>
          <p:nvPr/>
        </p:nvSpPr>
        <p:spPr>
          <a:xfrm>
            <a:off x="4701540" y="1205119"/>
            <a:ext cx="2049780" cy="705160"/>
          </a:xfrm>
          <a:prstGeom prst="roundRect">
            <a:avLst>
              <a:gd name="adj" fmla="val 3750"/>
            </a:avLst>
          </a:prstGeom>
          <a:solidFill>
            <a:schemeClr val="accent1">
              <a:lumMod val="20000"/>
              <a:lumOff val="80000"/>
            </a:schemeClr>
          </a:solidFill>
          <a:ln w="0">
            <a:noFill/>
            <a:prstDash val="solid"/>
          </a:ln>
        </p:spPr>
      </p:sp>
      <p:sp>
        <p:nvSpPr>
          <p:cNvPr id="92" name="Rectangle 91">
            <a:extLst>
              <a:ext uri="{FF2B5EF4-FFF2-40B4-BE49-F238E27FC236}">
                <a16:creationId xmlns:a16="http://schemas.microsoft.com/office/drawing/2014/main" id="{5097ED74-87C2-44F2-9E4E-BEE8AF66F925}"/>
              </a:ext>
            </a:extLst>
          </p:cNvPr>
          <p:cNvSpPr>
            <a:spLocks noGrp="1"/>
          </p:cNvSpPr>
          <p:nvPr/>
        </p:nvSpPr>
        <p:spPr>
          <a:xfrm>
            <a:off x="4853940" y="1395619"/>
            <a:ext cx="1787408" cy="419100"/>
          </a:xfrm>
          <a:prstGeom prst="rect">
            <a:avLst/>
          </a:prstGeom>
          <a:noFill/>
          <a:ln w="0">
            <a:noFill/>
            <a:prstDash val="solid"/>
          </a:ln>
        </p:spPr>
        <p:txBody>
          <a:bodyPr anchor="ctr"/>
          <a:lstStyle/>
          <a:p>
            <a:pPr algn="ctr">
              <a:defRPr sz="1350" b="1">
                <a:solidFill>
                  <a:srgbClr val="167D8C"/>
                </a:solidFill>
              </a:defRPr>
            </a:pPr>
            <a:r>
              <a:rPr sz="1350" b="1" dirty="0">
                <a:solidFill>
                  <a:schemeClr val="accent1">
                    <a:lumMod val="75000"/>
                  </a:schemeClr>
                </a:solidFill>
              </a:rPr>
              <a:t>LOCAL RESIDENTS</a:t>
            </a:r>
            <a:r>
              <a:rPr lang="sl-SI" sz="1350" b="1" dirty="0">
                <a:solidFill>
                  <a:schemeClr val="accent1">
                    <a:lumMod val="75000"/>
                  </a:schemeClr>
                </a:solidFill>
              </a:rPr>
              <a:t> (6)</a:t>
            </a:r>
            <a:endParaRPr sz="1350" b="1" dirty="0">
              <a:solidFill>
                <a:schemeClr val="accent1">
                  <a:lumMod val="75000"/>
                </a:schemeClr>
              </a:solidFill>
            </a:endParaRPr>
          </a:p>
        </p:txBody>
      </p:sp>
      <p:sp>
        <p:nvSpPr>
          <p:cNvPr id="94" name="Rectangle: Rounded Corners 93">
            <a:extLst>
              <a:ext uri="{FF2B5EF4-FFF2-40B4-BE49-F238E27FC236}">
                <a16:creationId xmlns:a16="http://schemas.microsoft.com/office/drawing/2014/main" id="{167813F0-4801-4AB7-8A3D-C72BCE4333AE}"/>
              </a:ext>
            </a:extLst>
          </p:cNvPr>
          <p:cNvSpPr>
            <a:spLocks noGrp="1"/>
          </p:cNvSpPr>
          <p:nvPr/>
        </p:nvSpPr>
        <p:spPr>
          <a:xfrm>
            <a:off x="6995160" y="1209674"/>
            <a:ext cx="2049780" cy="705160"/>
          </a:xfrm>
          <a:prstGeom prst="roundRect">
            <a:avLst>
              <a:gd name="adj" fmla="val 3750"/>
            </a:avLst>
          </a:prstGeom>
          <a:solidFill>
            <a:srgbClr val="EDE9DD"/>
          </a:solidFill>
          <a:ln w="0">
            <a:noFill/>
            <a:prstDash val="solid"/>
          </a:ln>
        </p:spPr>
      </p:sp>
      <p:sp>
        <p:nvSpPr>
          <p:cNvPr id="95" name="Rectangle 94">
            <a:extLst>
              <a:ext uri="{FF2B5EF4-FFF2-40B4-BE49-F238E27FC236}">
                <a16:creationId xmlns:a16="http://schemas.microsoft.com/office/drawing/2014/main" id="{E79D61EA-6266-4019-81DB-E6DFCDFB00DE}"/>
              </a:ext>
            </a:extLst>
          </p:cNvPr>
          <p:cNvSpPr>
            <a:spLocks noGrp="1"/>
          </p:cNvSpPr>
          <p:nvPr/>
        </p:nvSpPr>
        <p:spPr>
          <a:xfrm>
            <a:off x="7147560" y="1400174"/>
            <a:ext cx="1787408" cy="419100"/>
          </a:xfrm>
          <a:prstGeom prst="rect">
            <a:avLst/>
          </a:prstGeom>
          <a:noFill/>
          <a:ln w="0">
            <a:noFill/>
            <a:prstDash val="solid"/>
          </a:ln>
        </p:spPr>
        <p:txBody>
          <a:bodyPr anchor="ctr"/>
          <a:lstStyle/>
          <a:p>
            <a:pPr algn="ctr">
              <a:defRPr sz="1350" b="1">
                <a:solidFill>
                  <a:srgbClr val="172321"/>
                </a:solidFill>
              </a:defRPr>
            </a:pPr>
            <a:r>
              <a:rPr sz="1350" b="1" dirty="0">
                <a:solidFill>
                  <a:srgbClr val="172321"/>
                </a:solidFill>
              </a:rPr>
              <a:t>EDUCATION SECTOR</a:t>
            </a:r>
            <a:r>
              <a:rPr lang="sl-SI" sz="1350" b="1" dirty="0">
                <a:solidFill>
                  <a:srgbClr val="172321"/>
                </a:solidFill>
              </a:rPr>
              <a:t> (3)</a:t>
            </a:r>
            <a:endParaRPr sz="1350" b="1" dirty="0">
              <a:solidFill>
                <a:srgbClr val="172321"/>
              </a:solidFill>
            </a:endParaRPr>
          </a:p>
        </p:txBody>
      </p:sp>
      <p:sp>
        <p:nvSpPr>
          <p:cNvPr id="97" name="Arrow: Right 96">
            <a:extLst>
              <a:ext uri="{FF2B5EF4-FFF2-40B4-BE49-F238E27FC236}">
                <a16:creationId xmlns:a16="http://schemas.microsoft.com/office/drawing/2014/main" id="{C80087A7-25E0-4E8E-8007-93E09368B289}"/>
              </a:ext>
            </a:extLst>
          </p:cNvPr>
          <p:cNvSpPr>
            <a:spLocks noGrp="1"/>
          </p:cNvSpPr>
          <p:nvPr/>
        </p:nvSpPr>
        <p:spPr>
          <a:xfrm>
            <a:off x="552483" y="2935131"/>
            <a:ext cx="8096250" cy="285750"/>
          </a:xfrm>
          <a:prstGeom prst="rightArrow">
            <a:avLst/>
          </a:prstGeom>
          <a:solidFill>
            <a:srgbClr val="167D8C"/>
          </a:solidFill>
          <a:ln w="0">
            <a:solidFill>
              <a:srgbClr val="167D8C"/>
            </a:solidFill>
            <a:prstDash val="solid"/>
          </a:ln>
        </p:spPr>
      </p:sp>
      <p:sp>
        <p:nvSpPr>
          <p:cNvPr id="98" name="Rectangle 97">
            <a:extLst>
              <a:ext uri="{FF2B5EF4-FFF2-40B4-BE49-F238E27FC236}">
                <a16:creationId xmlns:a16="http://schemas.microsoft.com/office/drawing/2014/main" id="{0AAD2F94-B7A3-4B5C-B4E9-846763A9CF62}"/>
              </a:ext>
            </a:extLst>
          </p:cNvPr>
          <p:cNvSpPr>
            <a:spLocks noGrp="1"/>
          </p:cNvSpPr>
          <p:nvPr/>
        </p:nvSpPr>
        <p:spPr>
          <a:xfrm>
            <a:off x="4328" y="2647557"/>
            <a:ext cx="2049780" cy="323850"/>
          </a:xfrm>
          <a:prstGeom prst="rect">
            <a:avLst/>
          </a:prstGeom>
          <a:noFill/>
          <a:ln w="0">
            <a:noFill/>
            <a:prstDash val="solid"/>
          </a:ln>
        </p:spPr>
        <p:txBody>
          <a:bodyPr anchor="ctr"/>
          <a:lstStyle/>
          <a:p>
            <a:pPr algn="ctr">
              <a:defRPr sz="1650" b="1">
                <a:solidFill>
                  <a:srgbClr val="172321"/>
                </a:solidFill>
              </a:defRPr>
            </a:pPr>
            <a:r>
              <a:rPr sz="1650" b="1">
                <a:solidFill>
                  <a:srgbClr val="172321"/>
                </a:solidFill>
              </a:rPr>
              <a:t>Extract</a:t>
            </a:r>
          </a:p>
        </p:txBody>
      </p:sp>
      <p:sp>
        <p:nvSpPr>
          <p:cNvPr id="99" name="Rectangle 98">
            <a:extLst>
              <a:ext uri="{FF2B5EF4-FFF2-40B4-BE49-F238E27FC236}">
                <a16:creationId xmlns:a16="http://schemas.microsoft.com/office/drawing/2014/main" id="{49B6EEAE-32A1-4D35-A257-070B81DFC03C}"/>
              </a:ext>
            </a:extLst>
          </p:cNvPr>
          <p:cNvSpPr>
            <a:spLocks noGrp="1"/>
          </p:cNvSpPr>
          <p:nvPr/>
        </p:nvSpPr>
        <p:spPr>
          <a:xfrm>
            <a:off x="4328" y="3243816"/>
            <a:ext cx="2049780" cy="514350"/>
          </a:xfrm>
          <a:prstGeom prst="rect">
            <a:avLst/>
          </a:prstGeom>
          <a:noFill/>
          <a:ln w="0">
            <a:noFill/>
            <a:prstDash val="solid"/>
          </a:ln>
        </p:spPr>
        <p:txBody>
          <a:bodyPr anchor="ctr"/>
          <a:lstStyle/>
          <a:p>
            <a:pPr algn="ctr">
              <a:defRPr sz="1350" b="0">
                <a:solidFill>
                  <a:srgbClr val="596865"/>
                </a:solidFill>
              </a:defRPr>
            </a:pPr>
            <a:r>
              <a:rPr sz="1350" b="0">
                <a:solidFill>
                  <a:srgbClr val="596865"/>
                </a:solidFill>
              </a:rPr>
              <a:t>actions, triggers, constraints</a:t>
            </a:r>
          </a:p>
        </p:txBody>
      </p:sp>
      <p:sp>
        <p:nvSpPr>
          <p:cNvPr id="100" name="Rectangle 99">
            <a:extLst>
              <a:ext uri="{FF2B5EF4-FFF2-40B4-BE49-F238E27FC236}">
                <a16:creationId xmlns:a16="http://schemas.microsoft.com/office/drawing/2014/main" id="{CF883A84-69AC-4A16-AA3D-1B6131C7BF76}"/>
              </a:ext>
            </a:extLst>
          </p:cNvPr>
          <p:cNvSpPr>
            <a:spLocks noGrp="1"/>
          </p:cNvSpPr>
          <p:nvPr/>
        </p:nvSpPr>
        <p:spPr>
          <a:xfrm>
            <a:off x="2297948" y="2647557"/>
            <a:ext cx="2049780" cy="323850"/>
          </a:xfrm>
          <a:prstGeom prst="rect">
            <a:avLst/>
          </a:prstGeom>
          <a:noFill/>
          <a:ln w="0">
            <a:noFill/>
            <a:prstDash val="solid"/>
          </a:ln>
        </p:spPr>
        <p:txBody>
          <a:bodyPr anchor="ctr"/>
          <a:lstStyle/>
          <a:p>
            <a:pPr algn="ctr">
              <a:defRPr sz="1650" b="1">
                <a:solidFill>
                  <a:srgbClr val="172321"/>
                </a:solidFill>
              </a:defRPr>
            </a:pPr>
            <a:r>
              <a:rPr sz="1650" b="1">
                <a:solidFill>
                  <a:srgbClr val="172321"/>
                </a:solidFill>
              </a:rPr>
              <a:t>Translate</a:t>
            </a:r>
          </a:p>
        </p:txBody>
      </p:sp>
      <p:sp>
        <p:nvSpPr>
          <p:cNvPr id="101" name="Rectangle 100">
            <a:extLst>
              <a:ext uri="{FF2B5EF4-FFF2-40B4-BE49-F238E27FC236}">
                <a16:creationId xmlns:a16="http://schemas.microsoft.com/office/drawing/2014/main" id="{C6600D72-D824-44E0-9BC7-542619654E79}"/>
              </a:ext>
            </a:extLst>
          </p:cNvPr>
          <p:cNvSpPr>
            <a:spLocks noGrp="1"/>
          </p:cNvSpPr>
          <p:nvPr/>
        </p:nvSpPr>
        <p:spPr>
          <a:xfrm>
            <a:off x="2297948" y="3243816"/>
            <a:ext cx="2049780" cy="514350"/>
          </a:xfrm>
          <a:prstGeom prst="rect">
            <a:avLst/>
          </a:prstGeom>
          <a:noFill/>
          <a:ln w="0">
            <a:noFill/>
            <a:prstDash val="solid"/>
          </a:ln>
        </p:spPr>
        <p:txBody>
          <a:bodyPr anchor="ctr"/>
          <a:lstStyle/>
          <a:p>
            <a:pPr algn="ctr">
              <a:defRPr sz="1350" b="0">
                <a:solidFill>
                  <a:srgbClr val="596865"/>
                </a:solidFill>
              </a:defRPr>
            </a:pPr>
            <a:r>
              <a:rPr sz="1350" b="0">
                <a:solidFill>
                  <a:srgbClr val="596865"/>
                </a:solidFill>
              </a:rPr>
              <a:t>variables + conditional rules</a:t>
            </a:r>
          </a:p>
        </p:txBody>
      </p:sp>
      <p:sp>
        <p:nvSpPr>
          <p:cNvPr id="102" name="Rectangle 101">
            <a:extLst>
              <a:ext uri="{FF2B5EF4-FFF2-40B4-BE49-F238E27FC236}">
                <a16:creationId xmlns:a16="http://schemas.microsoft.com/office/drawing/2014/main" id="{08BD5503-15A2-4627-85C6-5B9437875CAB}"/>
              </a:ext>
            </a:extLst>
          </p:cNvPr>
          <p:cNvSpPr>
            <a:spLocks noGrp="1"/>
          </p:cNvSpPr>
          <p:nvPr/>
        </p:nvSpPr>
        <p:spPr>
          <a:xfrm>
            <a:off x="4591568" y="2611281"/>
            <a:ext cx="2049780" cy="323850"/>
          </a:xfrm>
          <a:prstGeom prst="rect">
            <a:avLst/>
          </a:prstGeom>
          <a:noFill/>
          <a:ln w="0">
            <a:noFill/>
            <a:prstDash val="solid"/>
          </a:ln>
        </p:spPr>
        <p:txBody>
          <a:bodyPr anchor="ctr"/>
          <a:lstStyle/>
          <a:p>
            <a:pPr algn="ctr">
              <a:defRPr sz="1650" b="1">
                <a:solidFill>
                  <a:srgbClr val="172321"/>
                </a:solidFill>
              </a:defRPr>
            </a:pPr>
            <a:r>
              <a:rPr sz="1650" b="1">
                <a:solidFill>
                  <a:srgbClr val="172321"/>
                </a:solidFill>
              </a:rPr>
              <a:t>Implement</a:t>
            </a:r>
          </a:p>
        </p:txBody>
      </p:sp>
      <p:sp>
        <p:nvSpPr>
          <p:cNvPr id="103" name="Rectangle 102">
            <a:extLst>
              <a:ext uri="{FF2B5EF4-FFF2-40B4-BE49-F238E27FC236}">
                <a16:creationId xmlns:a16="http://schemas.microsoft.com/office/drawing/2014/main" id="{3D0F2C3B-502C-468E-8C93-9DAADF41228E}"/>
              </a:ext>
            </a:extLst>
          </p:cNvPr>
          <p:cNvSpPr>
            <a:spLocks noGrp="1"/>
          </p:cNvSpPr>
          <p:nvPr/>
        </p:nvSpPr>
        <p:spPr>
          <a:xfrm>
            <a:off x="4591568" y="3207540"/>
            <a:ext cx="2049780" cy="514350"/>
          </a:xfrm>
          <a:prstGeom prst="rect">
            <a:avLst/>
          </a:prstGeom>
          <a:noFill/>
          <a:ln w="0">
            <a:noFill/>
            <a:prstDash val="solid"/>
          </a:ln>
        </p:spPr>
        <p:txBody>
          <a:bodyPr anchor="ctr"/>
          <a:lstStyle/>
          <a:p>
            <a:pPr algn="ctr">
              <a:defRPr sz="1350" b="0">
                <a:solidFill>
                  <a:srgbClr val="596865"/>
                </a:solidFill>
              </a:defRPr>
            </a:pPr>
            <a:r>
              <a:rPr sz="1350" b="0">
                <a:solidFill>
                  <a:srgbClr val="596865"/>
                </a:solidFill>
              </a:rPr>
              <a:t>NetLogo agents + environment</a:t>
            </a:r>
          </a:p>
        </p:txBody>
      </p:sp>
      <p:sp>
        <p:nvSpPr>
          <p:cNvPr id="104" name="Rectangle 103">
            <a:extLst>
              <a:ext uri="{FF2B5EF4-FFF2-40B4-BE49-F238E27FC236}">
                <a16:creationId xmlns:a16="http://schemas.microsoft.com/office/drawing/2014/main" id="{6DF37CAA-0B4D-4B94-A498-821451D3B8A6}"/>
              </a:ext>
            </a:extLst>
          </p:cNvPr>
          <p:cNvSpPr>
            <a:spLocks noGrp="1"/>
          </p:cNvSpPr>
          <p:nvPr/>
        </p:nvSpPr>
        <p:spPr>
          <a:xfrm>
            <a:off x="6885188" y="2611281"/>
            <a:ext cx="2049780" cy="323850"/>
          </a:xfrm>
          <a:prstGeom prst="rect">
            <a:avLst/>
          </a:prstGeom>
          <a:noFill/>
          <a:ln w="0">
            <a:noFill/>
            <a:prstDash val="solid"/>
          </a:ln>
        </p:spPr>
        <p:txBody>
          <a:bodyPr anchor="ctr"/>
          <a:lstStyle/>
          <a:p>
            <a:pPr algn="ctr">
              <a:defRPr sz="1650" b="1">
                <a:solidFill>
                  <a:srgbClr val="172321"/>
                </a:solidFill>
              </a:defRPr>
            </a:pPr>
            <a:r>
              <a:rPr sz="1650" b="1" dirty="0">
                <a:solidFill>
                  <a:srgbClr val="172321"/>
                </a:solidFill>
              </a:rPr>
              <a:t>Challenge</a:t>
            </a:r>
          </a:p>
        </p:txBody>
      </p:sp>
      <p:sp>
        <p:nvSpPr>
          <p:cNvPr id="105" name="Rectangle 104">
            <a:extLst>
              <a:ext uri="{FF2B5EF4-FFF2-40B4-BE49-F238E27FC236}">
                <a16:creationId xmlns:a16="http://schemas.microsoft.com/office/drawing/2014/main" id="{BF8048F5-9EF7-4B4D-B1AE-FA36C3B28F52}"/>
              </a:ext>
            </a:extLst>
          </p:cNvPr>
          <p:cNvSpPr>
            <a:spLocks noGrp="1"/>
          </p:cNvSpPr>
          <p:nvPr/>
        </p:nvSpPr>
        <p:spPr>
          <a:xfrm>
            <a:off x="6885188" y="3207540"/>
            <a:ext cx="2049780" cy="514350"/>
          </a:xfrm>
          <a:prstGeom prst="rect">
            <a:avLst/>
          </a:prstGeom>
          <a:noFill/>
          <a:ln w="0">
            <a:noFill/>
            <a:prstDash val="solid"/>
          </a:ln>
        </p:spPr>
        <p:txBody>
          <a:bodyPr anchor="ctr"/>
          <a:lstStyle/>
          <a:p>
            <a:pPr algn="ctr">
              <a:defRPr sz="1350" b="0">
                <a:solidFill>
                  <a:srgbClr val="596865"/>
                </a:solidFill>
              </a:defRPr>
            </a:pPr>
            <a:r>
              <a:rPr sz="1350" b="0">
                <a:solidFill>
                  <a:srgbClr val="596865"/>
                </a:solidFill>
              </a:rPr>
              <a:t>expert plausibility checks</a:t>
            </a:r>
          </a:p>
        </p:txBody>
      </p:sp>
      <p:grpSp>
        <p:nvGrpSpPr>
          <p:cNvPr id="106" name="Google Shape;13676;p88">
            <a:extLst>
              <a:ext uri="{FF2B5EF4-FFF2-40B4-BE49-F238E27FC236}">
                <a16:creationId xmlns:a16="http://schemas.microsoft.com/office/drawing/2014/main" id="{6A48F896-35EA-4892-B610-D1E230361728}"/>
              </a:ext>
            </a:extLst>
          </p:cNvPr>
          <p:cNvGrpSpPr/>
          <p:nvPr/>
        </p:nvGrpSpPr>
        <p:grpSpPr>
          <a:xfrm>
            <a:off x="6072280" y="1267753"/>
            <a:ext cx="274812" cy="354728"/>
            <a:chOff x="6253375" y="1973150"/>
            <a:chExt cx="274812" cy="354728"/>
          </a:xfrm>
        </p:grpSpPr>
        <p:sp>
          <p:nvSpPr>
            <p:cNvPr id="107" name="Google Shape;13677;p88">
              <a:extLst>
                <a:ext uri="{FF2B5EF4-FFF2-40B4-BE49-F238E27FC236}">
                  <a16:creationId xmlns:a16="http://schemas.microsoft.com/office/drawing/2014/main" id="{FA27E3E8-F595-4E75-A5D0-BD0268372F24}"/>
                </a:ext>
              </a:extLst>
            </p:cNvPr>
            <p:cNvSpPr/>
            <p:nvPr/>
          </p:nvSpPr>
          <p:spPr>
            <a:xfrm>
              <a:off x="6253637" y="2173492"/>
              <a:ext cx="274550" cy="154387"/>
            </a:xfrm>
            <a:custGeom>
              <a:avLst/>
              <a:gdLst/>
              <a:ahLst/>
              <a:cxnLst/>
              <a:rect l="l" t="t" r="r" b="b"/>
              <a:pathLst>
                <a:path w="10485" h="5896" extrusionOk="0">
                  <a:moveTo>
                    <a:pt x="3711" y="0"/>
                  </a:moveTo>
                  <a:lnTo>
                    <a:pt x="3711" y="1040"/>
                  </a:lnTo>
                  <a:cubicBezTo>
                    <a:pt x="3711" y="1326"/>
                    <a:pt x="3520" y="1584"/>
                    <a:pt x="3244" y="1670"/>
                  </a:cubicBezTo>
                  <a:lnTo>
                    <a:pt x="935" y="2347"/>
                  </a:lnTo>
                  <a:cubicBezTo>
                    <a:pt x="382" y="2509"/>
                    <a:pt x="0" y="3015"/>
                    <a:pt x="0" y="3597"/>
                  </a:cubicBezTo>
                  <a:lnTo>
                    <a:pt x="0" y="5237"/>
                  </a:lnTo>
                  <a:cubicBezTo>
                    <a:pt x="0" y="5600"/>
                    <a:pt x="286" y="5896"/>
                    <a:pt x="649" y="5896"/>
                  </a:cubicBezTo>
                  <a:lnTo>
                    <a:pt x="9826" y="5896"/>
                  </a:lnTo>
                  <a:cubicBezTo>
                    <a:pt x="10189" y="5896"/>
                    <a:pt x="10485" y="5600"/>
                    <a:pt x="10485" y="5237"/>
                  </a:cubicBezTo>
                  <a:lnTo>
                    <a:pt x="10485" y="3597"/>
                  </a:lnTo>
                  <a:cubicBezTo>
                    <a:pt x="10485" y="3015"/>
                    <a:pt x="10094" y="2509"/>
                    <a:pt x="9540" y="2347"/>
                  </a:cubicBezTo>
                  <a:lnTo>
                    <a:pt x="7241" y="1670"/>
                  </a:lnTo>
                  <a:cubicBezTo>
                    <a:pt x="6955" y="1584"/>
                    <a:pt x="6764" y="1326"/>
                    <a:pt x="6764" y="1040"/>
                  </a:cubicBezTo>
                  <a:lnTo>
                    <a:pt x="6764" y="0"/>
                  </a:ln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3678;p88">
              <a:extLst>
                <a:ext uri="{FF2B5EF4-FFF2-40B4-BE49-F238E27FC236}">
                  <a16:creationId xmlns:a16="http://schemas.microsoft.com/office/drawing/2014/main" id="{A0B88050-EE4E-4456-B32A-D297CE809CCB}"/>
                </a:ext>
              </a:extLst>
            </p:cNvPr>
            <p:cNvSpPr/>
            <p:nvPr/>
          </p:nvSpPr>
          <p:spPr>
            <a:xfrm>
              <a:off x="6253375" y="2210439"/>
              <a:ext cx="274812" cy="117440"/>
            </a:xfrm>
            <a:custGeom>
              <a:avLst/>
              <a:gdLst/>
              <a:ahLst/>
              <a:cxnLst/>
              <a:rect l="l" t="t" r="r" b="b"/>
              <a:pathLst>
                <a:path w="10495" h="4485" extrusionOk="0">
                  <a:moveTo>
                    <a:pt x="3597" y="1"/>
                  </a:moveTo>
                  <a:cubicBezTo>
                    <a:pt x="3511" y="125"/>
                    <a:pt x="3387" y="211"/>
                    <a:pt x="3244" y="259"/>
                  </a:cubicBezTo>
                  <a:lnTo>
                    <a:pt x="945" y="936"/>
                  </a:lnTo>
                  <a:cubicBezTo>
                    <a:pt x="392" y="1098"/>
                    <a:pt x="1" y="1604"/>
                    <a:pt x="1" y="2186"/>
                  </a:cubicBezTo>
                  <a:lnTo>
                    <a:pt x="1" y="3826"/>
                  </a:lnTo>
                  <a:cubicBezTo>
                    <a:pt x="1" y="4189"/>
                    <a:pt x="296" y="4485"/>
                    <a:pt x="659" y="4485"/>
                  </a:cubicBezTo>
                  <a:lnTo>
                    <a:pt x="9836" y="4485"/>
                  </a:lnTo>
                  <a:cubicBezTo>
                    <a:pt x="10199" y="4485"/>
                    <a:pt x="10495" y="4189"/>
                    <a:pt x="10495" y="3826"/>
                  </a:cubicBezTo>
                  <a:lnTo>
                    <a:pt x="10495" y="2186"/>
                  </a:lnTo>
                  <a:cubicBezTo>
                    <a:pt x="10485" y="1604"/>
                    <a:pt x="10104" y="1098"/>
                    <a:pt x="9550" y="936"/>
                  </a:cubicBezTo>
                  <a:lnTo>
                    <a:pt x="7251" y="259"/>
                  </a:lnTo>
                  <a:cubicBezTo>
                    <a:pt x="7108" y="211"/>
                    <a:pt x="6984" y="125"/>
                    <a:pt x="6898" y="1"/>
                  </a:cubicBezTo>
                  <a:lnTo>
                    <a:pt x="5248" y="554"/>
                  </a:lnTo>
                  <a:lnTo>
                    <a:pt x="3597" y="1"/>
                  </a:ln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3679;p88">
              <a:extLst>
                <a:ext uri="{FF2B5EF4-FFF2-40B4-BE49-F238E27FC236}">
                  <a16:creationId xmlns:a16="http://schemas.microsoft.com/office/drawing/2014/main" id="{9537984A-37D9-4409-A0E1-A3BF10C7929D}"/>
                </a:ext>
              </a:extLst>
            </p:cNvPr>
            <p:cNvSpPr/>
            <p:nvPr/>
          </p:nvSpPr>
          <p:spPr>
            <a:xfrm>
              <a:off x="6315591" y="2210439"/>
              <a:ext cx="150407" cy="49542"/>
            </a:xfrm>
            <a:custGeom>
              <a:avLst/>
              <a:gdLst/>
              <a:ahLst/>
              <a:cxnLst/>
              <a:rect l="l" t="t" r="r" b="b"/>
              <a:pathLst>
                <a:path w="5744" h="1892" extrusionOk="0">
                  <a:moveTo>
                    <a:pt x="1221" y="1"/>
                  </a:moveTo>
                  <a:cubicBezTo>
                    <a:pt x="1135" y="125"/>
                    <a:pt x="1011" y="211"/>
                    <a:pt x="878" y="259"/>
                  </a:cubicBezTo>
                  <a:lnTo>
                    <a:pt x="0" y="507"/>
                  </a:lnTo>
                  <a:lnTo>
                    <a:pt x="1374" y="1680"/>
                  </a:lnTo>
                  <a:cubicBezTo>
                    <a:pt x="1537" y="1823"/>
                    <a:pt x="1740" y="1891"/>
                    <a:pt x="1941" y="1891"/>
                  </a:cubicBezTo>
                  <a:cubicBezTo>
                    <a:pt x="2198" y="1891"/>
                    <a:pt x="2453" y="1779"/>
                    <a:pt x="2624" y="1565"/>
                  </a:cubicBezTo>
                  <a:lnTo>
                    <a:pt x="2872" y="1251"/>
                  </a:lnTo>
                  <a:lnTo>
                    <a:pt x="3120" y="1565"/>
                  </a:lnTo>
                  <a:cubicBezTo>
                    <a:pt x="3296" y="1779"/>
                    <a:pt x="3551" y="1891"/>
                    <a:pt x="3807" y="1891"/>
                  </a:cubicBezTo>
                  <a:cubicBezTo>
                    <a:pt x="4009" y="1891"/>
                    <a:pt x="4211" y="1823"/>
                    <a:pt x="4379" y="1680"/>
                  </a:cubicBezTo>
                  <a:lnTo>
                    <a:pt x="5743" y="507"/>
                  </a:lnTo>
                  <a:lnTo>
                    <a:pt x="4875" y="259"/>
                  </a:lnTo>
                  <a:cubicBezTo>
                    <a:pt x="4732" y="211"/>
                    <a:pt x="4608" y="125"/>
                    <a:pt x="4522" y="1"/>
                  </a:cubicBezTo>
                  <a:lnTo>
                    <a:pt x="2872" y="554"/>
                  </a:lnTo>
                  <a:lnTo>
                    <a:pt x="1221" y="1"/>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3680;p88">
              <a:extLst>
                <a:ext uri="{FF2B5EF4-FFF2-40B4-BE49-F238E27FC236}">
                  <a16:creationId xmlns:a16="http://schemas.microsoft.com/office/drawing/2014/main" id="{C68BA5FA-35EA-4F9A-8D63-2BBACD326C5B}"/>
                </a:ext>
              </a:extLst>
            </p:cNvPr>
            <p:cNvSpPr/>
            <p:nvPr/>
          </p:nvSpPr>
          <p:spPr>
            <a:xfrm>
              <a:off x="6350810" y="2173492"/>
              <a:ext cx="79969" cy="22860"/>
            </a:xfrm>
            <a:custGeom>
              <a:avLst/>
              <a:gdLst/>
              <a:ahLst/>
              <a:cxnLst/>
              <a:rect l="l" t="t" r="r" b="b"/>
              <a:pathLst>
                <a:path w="3054" h="873" extrusionOk="0">
                  <a:moveTo>
                    <a:pt x="0" y="0"/>
                  </a:moveTo>
                  <a:lnTo>
                    <a:pt x="0" y="487"/>
                  </a:lnTo>
                  <a:cubicBezTo>
                    <a:pt x="477" y="744"/>
                    <a:pt x="1002" y="873"/>
                    <a:pt x="1527" y="873"/>
                  </a:cubicBezTo>
                  <a:cubicBezTo>
                    <a:pt x="2051" y="873"/>
                    <a:pt x="2576" y="744"/>
                    <a:pt x="3053" y="487"/>
                  </a:cubicBezTo>
                  <a:lnTo>
                    <a:pt x="3053"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3681;p88">
              <a:extLst>
                <a:ext uri="{FF2B5EF4-FFF2-40B4-BE49-F238E27FC236}">
                  <a16:creationId xmlns:a16="http://schemas.microsoft.com/office/drawing/2014/main" id="{AB15EEEB-B7F3-45F1-8A54-E6973FEC3A6D}"/>
                </a:ext>
              </a:extLst>
            </p:cNvPr>
            <p:cNvSpPr/>
            <p:nvPr/>
          </p:nvSpPr>
          <p:spPr>
            <a:xfrm>
              <a:off x="6294355" y="2059063"/>
              <a:ext cx="192617" cy="125688"/>
            </a:xfrm>
            <a:custGeom>
              <a:avLst/>
              <a:gdLst/>
              <a:ahLst/>
              <a:cxnLst/>
              <a:rect l="l" t="t" r="r" b="b"/>
              <a:pathLst>
                <a:path w="7356" h="4800" extrusionOk="0">
                  <a:moveTo>
                    <a:pt x="849" y="1"/>
                  </a:moveTo>
                  <a:lnTo>
                    <a:pt x="849" y="1088"/>
                  </a:lnTo>
                  <a:lnTo>
                    <a:pt x="735" y="1088"/>
                  </a:lnTo>
                  <a:cubicBezTo>
                    <a:pt x="0" y="1088"/>
                    <a:pt x="0" y="2185"/>
                    <a:pt x="735" y="2185"/>
                  </a:cubicBezTo>
                  <a:lnTo>
                    <a:pt x="849" y="2185"/>
                  </a:lnTo>
                  <a:cubicBezTo>
                    <a:pt x="964" y="3664"/>
                    <a:pt x="2194" y="4799"/>
                    <a:pt x="3683" y="4799"/>
                  </a:cubicBezTo>
                  <a:cubicBezTo>
                    <a:pt x="5161" y="4799"/>
                    <a:pt x="6392" y="3664"/>
                    <a:pt x="6507" y="2185"/>
                  </a:cubicBezTo>
                  <a:lnTo>
                    <a:pt x="6631" y="2185"/>
                  </a:lnTo>
                  <a:cubicBezTo>
                    <a:pt x="7356" y="2185"/>
                    <a:pt x="7356" y="1088"/>
                    <a:pt x="6631" y="1088"/>
                  </a:cubicBezTo>
                  <a:lnTo>
                    <a:pt x="6526" y="1088"/>
                  </a:lnTo>
                  <a:lnTo>
                    <a:pt x="6526" y="1"/>
                  </a:ln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3682;p88">
              <a:extLst>
                <a:ext uri="{FF2B5EF4-FFF2-40B4-BE49-F238E27FC236}">
                  <a16:creationId xmlns:a16="http://schemas.microsoft.com/office/drawing/2014/main" id="{15507710-AC22-4B9A-81C4-446FA496D918}"/>
                </a:ext>
              </a:extLst>
            </p:cNvPr>
            <p:cNvSpPr/>
            <p:nvPr/>
          </p:nvSpPr>
          <p:spPr>
            <a:xfrm>
              <a:off x="6297340" y="2059063"/>
              <a:ext cx="144908" cy="125897"/>
            </a:xfrm>
            <a:custGeom>
              <a:avLst/>
              <a:gdLst/>
              <a:ahLst/>
              <a:cxnLst/>
              <a:rect l="l" t="t" r="r" b="b"/>
              <a:pathLst>
                <a:path w="5534" h="4808" extrusionOk="0">
                  <a:moveTo>
                    <a:pt x="735" y="1"/>
                  </a:moveTo>
                  <a:lnTo>
                    <a:pt x="735" y="1088"/>
                  </a:lnTo>
                  <a:lnTo>
                    <a:pt x="649" y="1088"/>
                  </a:lnTo>
                  <a:cubicBezTo>
                    <a:pt x="392" y="1088"/>
                    <a:pt x="172" y="1250"/>
                    <a:pt x="96" y="1489"/>
                  </a:cubicBezTo>
                  <a:cubicBezTo>
                    <a:pt x="1" y="1842"/>
                    <a:pt x="268" y="2185"/>
                    <a:pt x="630" y="2185"/>
                  </a:cubicBezTo>
                  <a:lnTo>
                    <a:pt x="745" y="2185"/>
                  </a:lnTo>
                  <a:cubicBezTo>
                    <a:pt x="849" y="3681"/>
                    <a:pt x="2103" y="4808"/>
                    <a:pt x="3559" y="4808"/>
                  </a:cubicBezTo>
                  <a:cubicBezTo>
                    <a:pt x="3710" y="4808"/>
                    <a:pt x="3863" y="4796"/>
                    <a:pt x="4017" y="4771"/>
                  </a:cubicBezTo>
                  <a:cubicBezTo>
                    <a:pt x="2634" y="4551"/>
                    <a:pt x="1613" y="3368"/>
                    <a:pt x="1613" y="1966"/>
                  </a:cubicBezTo>
                  <a:lnTo>
                    <a:pt x="1613" y="1527"/>
                  </a:lnTo>
                  <a:cubicBezTo>
                    <a:pt x="1613" y="1050"/>
                    <a:pt x="2004" y="659"/>
                    <a:pt x="2481" y="659"/>
                  </a:cubicBezTo>
                  <a:lnTo>
                    <a:pt x="5105" y="659"/>
                  </a:lnTo>
                  <a:cubicBezTo>
                    <a:pt x="5343" y="649"/>
                    <a:pt x="5534" y="459"/>
                    <a:pt x="5534" y="220"/>
                  </a:cubicBezTo>
                  <a:lnTo>
                    <a:pt x="5534" y="1"/>
                  </a:ln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3683;p88">
              <a:extLst>
                <a:ext uri="{FF2B5EF4-FFF2-40B4-BE49-F238E27FC236}">
                  <a16:creationId xmlns:a16="http://schemas.microsoft.com/office/drawing/2014/main" id="{F4EFB543-00B3-4BDE-8BE8-BB4EF111799B}"/>
                </a:ext>
              </a:extLst>
            </p:cNvPr>
            <p:cNvSpPr/>
            <p:nvPr/>
          </p:nvSpPr>
          <p:spPr>
            <a:xfrm>
              <a:off x="6316822" y="2116775"/>
              <a:ext cx="147919" cy="67976"/>
            </a:xfrm>
            <a:custGeom>
              <a:avLst/>
              <a:gdLst/>
              <a:ahLst/>
              <a:cxnLst/>
              <a:rect l="l" t="t" r="r" b="b"/>
              <a:pathLst>
                <a:path w="5649" h="2596" extrusionOk="0">
                  <a:moveTo>
                    <a:pt x="1" y="0"/>
                  </a:moveTo>
                  <a:lnTo>
                    <a:pt x="1" y="0"/>
                  </a:lnTo>
                  <a:cubicBezTo>
                    <a:pt x="125" y="1470"/>
                    <a:pt x="1356" y="2595"/>
                    <a:pt x="2825" y="2595"/>
                  </a:cubicBezTo>
                  <a:cubicBezTo>
                    <a:pt x="4294" y="2595"/>
                    <a:pt x="5524" y="1470"/>
                    <a:pt x="5649" y="0"/>
                  </a:cubicBezTo>
                  <a:lnTo>
                    <a:pt x="5649" y="0"/>
                  </a:lnTo>
                  <a:cubicBezTo>
                    <a:pt x="5019" y="382"/>
                    <a:pt x="3989" y="630"/>
                    <a:pt x="2825" y="630"/>
                  </a:cubicBezTo>
                  <a:cubicBezTo>
                    <a:pt x="1661" y="630"/>
                    <a:pt x="640" y="382"/>
                    <a:pt x="1" y="0"/>
                  </a:cubicBezTo>
                  <a:close/>
                </a:path>
              </a:pathLst>
            </a:custGeom>
            <a:solidFill>
              <a:srgbClr val="BD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3684;p88">
              <a:extLst>
                <a:ext uri="{FF2B5EF4-FFF2-40B4-BE49-F238E27FC236}">
                  <a16:creationId xmlns:a16="http://schemas.microsoft.com/office/drawing/2014/main" id="{743F0621-F038-412A-9B5A-9A1C21E945D7}"/>
                </a:ext>
              </a:extLst>
            </p:cNvPr>
            <p:cNvSpPr/>
            <p:nvPr/>
          </p:nvSpPr>
          <p:spPr>
            <a:xfrm>
              <a:off x="6305091" y="2059063"/>
              <a:ext cx="22755" cy="28515"/>
            </a:xfrm>
            <a:custGeom>
              <a:avLst/>
              <a:gdLst/>
              <a:ahLst/>
              <a:cxnLst/>
              <a:rect l="l" t="t" r="r" b="b"/>
              <a:pathLst>
                <a:path w="869" h="1089" extrusionOk="0">
                  <a:moveTo>
                    <a:pt x="0" y="1"/>
                  </a:moveTo>
                  <a:lnTo>
                    <a:pt x="0" y="1088"/>
                  </a:lnTo>
                  <a:lnTo>
                    <a:pt x="869" y="1088"/>
                  </a:lnTo>
                  <a:lnTo>
                    <a:pt x="869" y="1"/>
                  </a:lnTo>
                  <a:close/>
                </a:path>
              </a:pathLst>
            </a:custGeom>
            <a:solidFill>
              <a:srgbClr val="BD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3685;p88">
              <a:extLst>
                <a:ext uri="{FF2B5EF4-FFF2-40B4-BE49-F238E27FC236}">
                  <a16:creationId xmlns:a16="http://schemas.microsoft.com/office/drawing/2014/main" id="{A1922FEB-A99D-41C7-80EC-DCB336F6A847}"/>
                </a:ext>
              </a:extLst>
            </p:cNvPr>
            <p:cNvSpPr/>
            <p:nvPr/>
          </p:nvSpPr>
          <p:spPr>
            <a:xfrm>
              <a:off x="6453717" y="2059063"/>
              <a:ext cx="23017" cy="28515"/>
            </a:xfrm>
            <a:custGeom>
              <a:avLst/>
              <a:gdLst/>
              <a:ahLst/>
              <a:cxnLst/>
              <a:rect l="l" t="t" r="r" b="b"/>
              <a:pathLst>
                <a:path w="879" h="1089" extrusionOk="0">
                  <a:moveTo>
                    <a:pt x="1" y="1"/>
                  </a:moveTo>
                  <a:lnTo>
                    <a:pt x="1" y="1088"/>
                  </a:lnTo>
                  <a:lnTo>
                    <a:pt x="878" y="1088"/>
                  </a:lnTo>
                  <a:lnTo>
                    <a:pt x="878" y="1"/>
                  </a:lnTo>
                  <a:close/>
                </a:path>
              </a:pathLst>
            </a:custGeom>
            <a:solidFill>
              <a:srgbClr val="BD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3686;p88">
              <a:extLst>
                <a:ext uri="{FF2B5EF4-FFF2-40B4-BE49-F238E27FC236}">
                  <a16:creationId xmlns:a16="http://schemas.microsoft.com/office/drawing/2014/main" id="{5898090D-967D-45E3-976D-5F98AE077DE9}"/>
                </a:ext>
              </a:extLst>
            </p:cNvPr>
            <p:cNvSpPr/>
            <p:nvPr/>
          </p:nvSpPr>
          <p:spPr>
            <a:xfrm>
              <a:off x="6328579" y="2198525"/>
              <a:ext cx="62216" cy="50197"/>
            </a:xfrm>
            <a:custGeom>
              <a:avLst/>
              <a:gdLst/>
              <a:ahLst/>
              <a:cxnLst/>
              <a:rect l="l" t="t" r="r" b="b"/>
              <a:pathLst>
                <a:path w="2376" h="1917" extrusionOk="0">
                  <a:moveTo>
                    <a:pt x="511" y="0"/>
                  </a:moveTo>
                  <a:cubicBezTo>
                    <a:pt x="430" y="0"/>
                    <a:pt x="355" y="43"/>
                    <a:pt x="315" y="122"/>
                  </a:cubicBezTo>
                  <a:lnTo>
                    <a:pt x="29" y="694"/>
                  </a:lnTo>
                  <a:cubicBezTo>
                    <a:pt x="0" y="752"/>
                    <a:pt x="10" y="818"/>
                    <a:pt x="57" y="857"/>
                  </a:cubicBezTo>
                  <a:lnTo>
                    <a:pt x="1164" y="1811"/>
                  </a:lnTo>
                  <a:cubicBezTo>
                    <a:pt x="1248" y="1882"/>
                    <a:pt x="1348" y="1916"/>
                    <a:pt x="1448" y="1916"/>
                  </a:cubicBezTo>
                  <a:cubicBezTo>
                    <a:pt x="1576" y="1916"/>
                    <a:pt x="1703" y="1860"/>
                    <a:pt x="1794" y="1753"/>
                  </a:cubicBezTo>
                  <a:lnTo>
                    <a:pt x="2376" y="1009"/>
                  </a:lnTo>
                  <a:lnTo>
                    <a:pt x="620" y="27"/>
                  </a:lnTo>
                  <a:cubicBezTo>
                    <a:pt x="585" y="9"/>
                    <a:pt x="548" y="0"/>
                    <a:pt x="511" y="0"/>
                  </a:cubicBez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3687;p88">
              <a:extLst>
                <a:ext uri="{FF2B5EF4-FFF2-40B4-BE49-F238E27FC236}">
                  <a16:creationId xmlns:a16="http://schemas.microsoft.com/office/drawing/2014/main" id="{207980D6-4D6A-4CDB-AB4C-FC6FD9A63623}"/>
                </a:ext>
              </a:extLst>
            </p:cNvPr>
            <p:cNvSpPr/>
            <p:nvPr/>
          </p:nvSpPr>
          <p:spPr>
            <a:xfrm>
              <a:off x="6390768" y="2198525"/>
              <a:ext cx="62477" cy="50197"/>
            </a:xfrm>
            <a:custGeom>
              <a:avLst/>
              <a:gdLst/>
              <a:ahLst/>
              <a:cxnLst/>
              <a:rect l="l" t="t" r="r" b="b"/>
              <a:pathLst>
                <a:path w="2386" h="1917" extrusionOk="0">
                  <a:moveTo>
                    <a:pt x="1875" y="0"/>
                  </a:moveTo>
                  <a:cubicBezTo>
                    <a:pt x="1838" y="0"/>
                    <a:pt x="1801" y="9"/>
                    <a:pt x="1766" y="27"/>
                  </a:cubicBezTo>
                  <a:lnTo>
                    <a:pt x="1" y="1009"/>
                  </a:lnTo>
                  <a:lnTo>
                    <a:pt x="592" y="1753"/>
                  </a:lnTo>
                  <a:cubicBezTo>
                    <a:pt x="678" y="1860"/>
                    <a:pt x="805" y="1916"/>
                    <a:pt x="934" y="1916"/>
                  </a:cubicBezTo>
                  <a:cubicBezTo>
                    <a:pt x="1036" y="1916"/>
                    <a:pt x="1138" y="1882"/>
                    <a:pt x="1222" y="1811"/>
                  </a:cubicBezTo>
                  <a:lnTo>
                    <a:pt x="2328" y="857"/>
                  </a:lnTo>
                  <a:cubicBezTo>
                    <a:pt x="2376" y="818"/>
                    <a:pt x="2386" y="752"/>
                    <a:pt x="2357" y="694"/>
                  </a:cubicBezTo>
                  <a:lnTo>
                    <a:pt x="2071" y="122"/>
                  </a:lnTo>
                  <a:cubicBezTo>
                    <a:pt x="2031" y="43"/>
                    <a:pt x="1955" y="0"/>
                    <a:pt x="1875" y="0"/>
                  </a:cubicBez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3688;p88">
              <a:extLst>
                <a:ext uri="{FF2B5EF4-FFF2-40B4-BE49-F238E27FC236}">
                  <a16:creationId xmlns:a16="http://schemas.microsoft.com/office/drawing/2014/main" id="{2C3E8FEF-D9DA-4A39-83CF-E7B130AFCE5A}"/>
                </a:ext>
              </a:extLst>
            </p:cNvPr>
            <p:cNvSpPr/>
            <p:nvPr/>
          </p:nvSpPr>
          <p:spPr>
            <a:xfrm>
              <a:off x="6353559" y="2081923"/>
              <a:ext cx="11521" cy="17151"/>
            </a:xfrm>
            <a:custGeom>
              <a:avLst/>
              <a:gdLst/>
              <a:ahLst/>
              <a:cxnLst/>
              <a:rect l="l" t="t" r="r" b="b"/>
              <a:pathLst>
                <a:path w="440" h="655" extrusionOk="0">
                  <a:moveTo>
                    <a:pt x="220" y="1"/>
                  </a:moveTo>
                  <a:cubicBezTo>
                    <a:pt x="110" y="1"/>
                    <a:pt x="0" y="72"/>
                    <a:pt x="0" y="215"/>
                  </a:cubicBezTo>
                  <a:lnTo>
                    <a:pt x="0" y="435"/>
                  </a:lnTo>
                  <a:cubicBezTo>
                    <a:pt x="0" y="559"/>
                    <a:pt x="96" y="654"/>
                    <a:pt x="220" y="654"/>
                  </a:cubicBezTo>
                  <a:cubicBezTo>
                    <a:pt x="344" y="654"/>
                    <a:pt x="439" y="559"/>
                    <a:pt x="439" y="435"/>
                  </a:cubicBezTo>
                  <a:lnTo>
                    <a:pt x="439" y="215"/>
                  </a:lnTo>
                  <a:cubicBezTo>
                    <a:pt x="439" y="72"/>
                    <a:pt x="329" y="1"/>
                    <a:pt x="220"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3689;p88">
              <a:extLst>
                <a:ext uri="{FF2B5EF4-FFF2-40B4-BE49-F238E27FC236}">
                  <a16:creationId xmlns:a16="http://schemas.microsoft.com/office/drawing/2014/main" id="{6960546D-9230-4D71-A8FB-C4AB2EFEAA94}"/>
                </a:ext>
              </a:extLst>
            </p:cNvPr>
            <p:cNvSpPr/>
            <p:nvPr/>
          </p:nvSpPr>
          <p:spPr>
            <a:xfrm>
              <a:off x="6416508" y="2081923"/>
              <a:ext cx="11521" cy="17151"/>
            </a:xfrm>
            <a:custGeom>
              <a:avLst/>
              <a:gdLst/>
              <a:ahLst/>
              <a:cxnLst/>
              <a:rect l="l" t="t" r="r" b="b"/>
              <a:pathLst>
                <a:path w="440" h="655" extrusionOk="0">
                  <a:moveTo>
                    <a:pt x="220" y="1"/>
                  </a:moveTo>
                  <a:cubicBezTo>
                    <a:pt x="110" y="1"/>
                    <a:pt x="0" y="72"/>
                    <a:pt x="0" y="215"/>
                  </a:cubicBezTo>
                  <a:lnTo>
                    <a:pt x="0" y="435"/>
                  </a:lnTo>
                  <a:cubicBezTo>
                    <a:pt x="0" y="559"/>
                    <a:pt x="96" y="654"/>
                    <a:pt x="220" y="654"/>
                  </a:cubicBezTo>
                  <a:cubicBezTo>
                    <a:pt x="344" y="654"/>
                    <a:pt x="439" y="559"/>
                    <a:pt x="439" y="435"/>
                  </a:cubicBezTo>
                  <a:lnTo>
                    <a:pt x="439" y="215"/>
                  </a:lnTo>
                  <a:cubicBezTo>
                    <a:pt x="439" y="72"/>
                    <a:pt x="329" y="1"/>
                    <a:pt x="220"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3690;p88">
              <a:extLst>
                <a:ext uri="{FF2B5EF4-FFF2-40B4-BE49-F238E27FC236}">
                  <a16:creationId xmlns:a16="http://schemas.microsoft.com/office/drawing/2014/main" id="{CED47DBA-5069-4E99-A751-EA06E09C30E0}"/>
                </a:ext>
              </a:extLst>
            </p:cNvPr>
            <p:cNvSpPr/>
            <p:nvPr/>
          </p:nvSpPr>
          <p:spPr>
            <a:xfrm>
              <a:off x="6373669" y="2081792"/>
              <a:ext cx="34355" cy="23017"/>
            </a:xfrm>
            <a:custGeom>
              <a:avLst/>
              <a:gdLst/>
              <a:ahLst/>
              <a:cxnLst/>
              <a:rect l="l" t="t" r="r" b="b"/>
              <a:pathLst>
                <a:path w="1312" h="879" extrusionOk="0">
                  <a:moveTo>
                    <a:pt x="654" y="1"/>
                  </a:moveTo>
                  <a:cubicBezTo>
                    <a:pt x="291" y="1"/>
                    <a:pt x="5" y="297"/>
                    <a:pt x="5" y="659"/>
                  </a:cubicBezTo>
                  <a:cubicBezTo>
                    <a:pt x="0" y="802"/>
                    <a:pt x="108" y="874"/>
                    <a:pt x="216" y="874"/>
                  </a:cubicBezTo>
                  <a:cubicBezTo>
                    <a:pt x="325" y="874"/>
                    <a:pt x="434" y="802"/>
                    <a:pt x="434" y="659"/>
                  </a:cubicBezTo>
                  <a:cubicBezTo>
                    <a:pt x="434" y="516"/>
                    <a:pt x="544" y="444"/>
                    <a:pt x="654" y="444"/>
                  </a:cubicBezTo>
                  <a:cubicBezTo>
                    <a:pt x="763" y="444"/>
                    <a:pt x="873" y="516"/>
                    <a:pt x="873" y="659"/>
                  </a:cubicBezTo>
                  <a:cubicBezTo>
                    <a:pt x="873" y="783"/>
                    <a:pt x="969" y="879"/>
                    <a:pt x="1093" y="879"/>
                  </a:cubicBezTo>
                  <a:cubicBezTo>
                    <a:pt x="1217" y="879"/>
                    <a:pt x="1312" y="783"/>
                    <a:pt x="1312" y="659"/>
                  </a:cubicBezTo>
                  <a:cubicBezTo>
                    <a:pt x="1312" y="297"/>
                    <a:pt x="1016" y="1"/>
                    <a:pt x="654"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3691;p88">
              <a:extLst>
                <a:ext uri="{FF2B5EF4-FFF2-40B4-BE49-F238E27FC236}">
                  <a16:creationId xmlns:a16="http://schemas.microsoft.com/office/drawing/2014/main" id="{6FFBA398-D6F7-4BA8-9051-B7A32AB79D9E}"/>
                </a:ext>
              </a:extLst>
            </p:cNvPr>
            <p:cNvSpPr/>
            <p:nvPr/>
          </p:nvSpPr>
          <p:spPr>
            <a:xfrm>
              <a:off x="6305091" y="1973150"/>
              <a:ext cx="171643" cy="85939"/>
            </a:xfrm>
            <a:custGeom>
              <a:avLst/>
              <a:gdLst/>
              <a:ahLst/>
              <a:cxnLst/>
              <a:rect l="l" t="t" r="r" b="b"/>
              <a:pathLst>
                <a:path w="6555" h="3282" extrusionOk="0">
                  <a:moveTo>
                    <a:pt x="1880" y="0"/>
                  </a:moveTo>
                  <a:cubicBezTo>
                    <a:pt x="1288" y="0"/>
                    <a:pt x="764" y="401"/>
                    <a:pt x="611" y="973"/>
                  </a:cubicBezTo>
                  <a:lnTo>
                    <a:pt x="0" y="3282"/>
                  </a:lnTo>
                  <a:lnTo>
                    <a:pt x="6554" y="3282"/>
                  </a:lnTo>
                  <a:lnTo>
                    <a:pt x="5934" y="973"/>
                  </a:lnTo>
                  <a:cubicBezTo>
                    <a:pt x="5782" y="401"/>
                    <a:pt x="5267" y="0"/>
                    <a:pt x="4666" y="0"/>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3692;p88">
              <a:extLst>
                <a:ext uri="{FF2B5EF4-FFF2-40B4-BE49-F238E27FC236}">
                  <a16:creationId xmlns:a16="http://schemas.microsoft.com/office/drawing/2014/main" id="{915FD107-8ED0-474B-85F1-C6EB2A410B8E}"/>
                </a:ext>
              </a:extLst>
            </p:cNvPr>
            <p:cNvSpPr/>
            <p:nvPr/>
          </p:nvSpPr>
          <p:spPr>
            <a:xfrm>
              <a:off x="6377545" y="2156236"/>
              <a:ext cx="26499" cy="11521"/>
            </a:xfrm>
            <a:custGeom>
              <a:avLst/>
              <a:gdLst/>
              <a:ahLst/>
              <a:cxnLst/>
              <a:rect l="l" t="t" r="r" b="b"/>
              <a:pathLst>
                <a:path w="1012" h="440" extrusionOk="0">
                  <a:moveTo>
                    <a:pt x="286" y="1"/>
                  </a:moveTo>
                  <a:cubicBezTo>
                    <a:pt x="0" y="1"/>
                    <a:pt x="0" y="440"/>
                    <a:pt x="286" y="440"/>
                  </a:cubicBezTo>
                  <a:lnTo>
                    <a:pt x="725" y="440"/>
                  </a:lnTo>
                  <a:cubicBezTo>
                    <a:pt x="1011" y="440"/>
                    <a:pt x="1011" y="1"/>
                    <a:pt x="72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3693;p88">
              <a:extLst>
                <a:ext uri="{FF2B5EF4-FFF2-40B4-BE49-F238E27FC236}">
                  <a16:creationId xmlns:a16="http://schemas.microsoft.com/office/drawing/2014/main" id="{F6E8DD35-662A-4439-A7E2-8436B9A8B661}"/>
                </a:ext>
              </a:extLst>
            </p:cNvPr>
            <p:cNvSpPr/>
            <p:nvPr/>
          </p:nvSpPr>
          <p:spPr>
            <a:xfrm>
              <a:off x="6303101" y="2081792"/>
              <a:ext cx="43729" cy="11521"/>
            </a:xfrm>
            <a:custGeom>
              <a:avLst/>
              <a:gdLst/>
              <a:ahLst/>
              <a:cxnLst/>
              <a:rect l="l" t="t" r="r" b="b"/>
              <a:pathLst>
                <a:path w="1670" h="440" extrusionOk="0">
                  <a:moveTo>
                    <a:pt x="296" y="1"/>
                  </a:moveTo>
                  <a:cubicBezTo>
                    <a:pt x="0" y="1"/>
                    <a:pt x="0" y="440"/>
                    <a:pt x="296" y="440"/>
                  </a:cubicBezTo>
                  <a:lnTo>
                    <a:pt x="1383" y="440"/>
                  </a:lnTo>
                  <a:cubicBezTo>
                    <a:pt x="1670" y="440"/>
                    <a:pt x="1670" y="1"/>
                    <a:pt x="138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3694;p88">
              <a:extLst>
                <a:ext uri="{FF2B5EF4-FFF2-40B4-BE49-F238E27FC236}">
                  <a16:creationId xmlns:a16="http://schemas.microsoft.com/office/drawing/2014/main" id="{190C0316-064B-4D7E-9F00-882A1E5FAA03}"/>
                </a:ext>
              </a:extLst>
            </p:cNvPr>
            <p:cNvSpPr/>
            <p:nvPr/>
          </p:nvSpPr>
          <p:spPr>
            <a:xfrm>
              <a:off x="6434733" y="2081792"/>
              <a:ext cx="43755" cy="11521"/>
            </a:xfrm>
            <a:custGeom>
              <a:avLst/>
              <a:gdLst/>
              <a:ahLst/>
              <a:cxnLst/>
              <a:rect l="l" t="t" r="r" b="b"/>
              <a:pathLst>
                <a:path w="1671" h="440" extrusionOk="0">
                  <a:moveTo>
                    <a:pt x="287" y="1"/>
                  </a:moveTo>
                  <a:cubicBezTo>
                    <a:pt x="1" y="1"/>
                    <a:pt x="1" y="440"/>
                    <a:pt x="287" y="440"/>
                  </a:cubicBezTo>
                  <a:lnTo>
                    <a:pt x="1384" y="440"/>
                  </a:lnTo>
                  <a:cubicBezTo>
                    <a:pt x="1670" y="440"/>
                    <a:pt x="1670" y="1"/>
                    <a:pt x="1384"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3695;p88">
              <a:extLst>
                <a:ext uri="{FF2B5EF4-FFF2-40B4-BE49-F238E27FC236}">
                  <a16:creationId xmlns:a16="http://schemas.microsoft.com/office/drawing/2014/main" id="{0C459842-5F2D-4607-B64A-C6C855B0FB7D}"/>
                </a:ext>
              </a:extLst>
            </p:cNvPr>
            <p:cNvSpPr/>
            <p:nvPr/>
          </p:nvSpPr>
          <p:spPr>
            <a:xfrm>
              <a:off x="6333580" y="2076057"/>
              <a:ext cx="51480" cy="40246"/>
            </a:xfrm>
            <a:custGeom>
              <a:avLst/>
              <a:gdLst/>
              <a:ahLst/>
              <a:cxnLst/>
              <a:rect l="l" t="t" r="r" b="b"/>
              <a:pathLst>
                <a:path w="1966" h="1537" extrusionOk="0">
                  <a:moveTo>
                    <a:pt x="1526" y="439"/>
                  </a:moveTo>
                  <a:lnTo>
                    <a:pt x="1526" y="878"/>
                  </a:lnTo>
                  <a:cubicBezTo>
                    <a:pt x="1526" y="1002"/>
                    <a:pt x="1431" y="1098"/>
                    <a:pt x="1317" y="1098"/>
                  </a:cubicBezTo>
                  <a:lnTo>
                    <a:pt x="658" y="1098"/>
                  </a:lnTo>
                  <a:cubicBezTo>
                    <a:pt x="534" y="1098"/>
                    <a:pt x="439" y="1002"/>
                    <a:pt x="439" y="878"/>
                  </a:cubicBezTo>
                  <a:lnTo>
                    <a:pt x="439" y="439"/>
                  </a:lnTo>
                  <a:close/>
                  <a:moveTo>
                    <a:pt x="219" y="0"/>
                  </a:moveTo>
                  <a:cubicBezTo>
                    <a:pt x="95" y="0"/>
                    <a:pt x="0" y="105"/>
                    <a:pt x="0" y="220"/>
                  </a:cubicBezTo>
                  <a:lnTo>
                    <a:pt x="0" y="878"/>
                  </a:lnTo>
                  <a:cubicBezTo>
                    <a:pt x="0" y="1241"/>
                    <a:pt x="296" y="1536"/>
                    <a:pt x="658" y="1536"/>
                  </a:cubicBezTo>
                  <a:lnTo>
                    <a:pt x="1317" y="1536"/>
                  </a:lnTo>
                  <a:cubicBezTo>
                    <a:pt x="1670" y="1536"/>
                    <a:pt x="1965" y="1241"/>
                    <a:pt x="1965" y="878"/>
                  </a:cubicBezTo>
                  <a:lnTo>
                    <a:pt x="1965" y="220"/>
                  </a:lnTo>
                  <a:cubicBezTo>
                    <a:pt x="1965" y="105"/>
                    <a:pt x="1870" y="0"/>
                    <a:pt x="1746" y="0"/>
                  </a:cubicBez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3696;p88">
              <a:extLst>
                <a:ext uri="{FF2B5EF4-FFF2-40B4-BE49-F238E27FC236}">
                  <a16:creationId xmlns:a16="http://schemas.microsoft.com/office/drawing/2014/main" id="{3390FA2D-2DC9-4E4F-A924-D6DF14391F9F}"/>
                </a:ext>
              </a:extLst>
            </p:cNvPr>
            <p:cNvSpPr/>
            <p:nvPr/>
          </p:nvSpPr>
          <p:spPr>
            <a:xfrm>
              <a:off x="6396529" y="2076057"/>
              <a:ext cx="51480" cy="40246"/>
            </a:xfrm>
            <a:custGeom>
              <a:avLst/>
              <a:gdLst/>
              <a:ahLst/>
              <a:cxnLst/>
              <a:rect l="l" t="t" r="r" b="b"/>
              <a:pathLst>
                <a:path w="1966" h="1537" extrusionOk="0">
                  <a:moveTo>
                    <a:pt x="1526" y="439"/>
                  </a:moveTo>
                  <a:lnTo>
                    <a:pt x="1526" y="878"/>
                  </a:lnTo>
                  <a:cubicBezTo>
                    <a:pt x="1526" y="1002"/>
                    <a:pt x="1431" y="1098"/>
                    <a:pt x="1307" y="1098"/>
                  </a:cubicBezTo>
                  <a:lnTo>
                    <a:pt x="658" y="1098"/>
                  </a:lnTo>
                  <a:cubicBezTo>
                    <a:pt x="534" y="1098"/>
                    <a:pt x="439" y="1002"/>
                    <a:pt x="439" y="878"/>
                  </a:cubicBezTo>
                  <a:lnTo>
                    <a:pt x="439" y="439"/>
                  </a:lnTo>
                  <a:close/>
                  <a:moveTo>
                    <a:pt x="220" y="0"/>
                  </a:moveTo>
                  <a:cubicBezTo>
                    <a:pt x="96" y="0"/>
                    <a:pt x="0" y="105"/>
                    <a:pt x="0" y="220"/>
                  </a:cubicBezTo>
                  <a:lnTo>
                    <a:pt x="0" y="878"/>
                  </a:lnTo>
                  <a:cubicBezTo>
                    <a:pt x="0" y="1241"/>
                    <a:pt x="296" y="1536"/>
                    <a:pt x="658" y="1536"/>
                  </a:cubicBezTo>
                  <a:lnTo>
                    <a:pt x="1307" y="1536"/>
                  </a:lnTo>
                  <a:cubicBezTo>
                    <a:pt x="1670" y="1536"/>
                    <a:pt x="1965" y="1241"/>
                    <a:pt x="1965" y="878"/>
                  </a:cubicBezTo>
                  <a:lnTo>
                    <a:pt x="1965" y="220"/>
                  </a:lnTo>
                  <a:cubicBezTo>
                    <a:pt x="1965" y="105"/>
                    <a:pt x="1870" y="0"/>
                    <a:pt x="1746" y="0"/>
                  </a:cubicBez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3697;p88">
              <a:extLst>
                <a:ext uri="{FF2B5EF4-FFF2-40B4-BE49-F238E27FC236}">
                  <a16:creationId xmlns:a16="http://schemas.microsoft.com/office/drawing/2014/main" id="{961E9440-9DFD-4789-9EF4-216EB2562D62}"/>
                </a:ext>
              </a:extLst>
            </p:cNvPr>
            <p:cNvSpPr/>
            <p:nvPr/>
          </p:nvSpPr>
          <p:spPr>
            <a:xfrm>
              <a:off x="6316822" y="2116775"/>
              <a:ext cx="85468" cy="68133"/>
            </a:xfrm>
            <a:custGeom>
              <a:avLst/>
              <a:gdLst/>
              <a:ahLst/>
              <a:cxnLst/>
              <a:rect l="l" t="t" r="r" b="b"/>
              <a:pathLst>
                <a:path w="3264" h="2602" extrusionOk="0">
                  <a:moveTo>
                    <a:pt x="1" y="0"/>
                  </a:moveTo>
                  <a:cubicBezTo>
                    <a:pt x="113" y="1490"/>
                    <a:pt x="1366" y="2602"/>
                    <a:pt x="2816" y="2602"/>
                  </a:cubicBezTo>
                  <a:cubicBezTo>
                    <a:pt x="2963" y="2602"/>
                    <a:pt x="3113" y="2590"/>
                    <a:pt x="3264" y="2567"/>
                  </a:cubicBezTo>
                  <a:cubicBezTo>
                    <a:pt x="2119" y="2385"/>
                    <a:pt x="1193" y="1517"/>
                    <a:pt x="936" y="392"/>
                  </a:cubicBezTo>
                  <a:cubicBezTo>
                    <a:pt x="611" y="296"/>
                    <a:pt x="297" y="172"/>
                    <a:pt x="1" y="0"/>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3698;p88">
              <a:extLst>
                <a:ext uri="{FF2B5EF4-FFF2-40B4-BE49-F238E27FC236}">
                  <a16:creationId xmlns:a16="http://schemas.microsoft.com/office/drawing/2014/main" id="{4A54D948-6AFC-4755-A023-77183B9F02A6}"/>
                </a:ext>
              </a:extLst>
            </p:cNvPr>
            <p:cNvSpPr/>
            <p:nvPr/>
          </p:nvSpPr>
          <p:spPr>
            <a:xfrm>
              <a:off x="6367804" y="2133507"/>
              <a:ext cx="45981" cy="17020"/>
            </a:xfrm>
            <a:custGeom>
              <a:avLst/>
              <a:gdLst/>
              <a:ahLst/>
              <a:cxnLst/>
              <a:rect l="l" t="t" r="r" b="b"/>
              <a:pathLst>
                <a:path w="1756" h="650" extrusionOk="0">
                  <a:moveTo>
                    <a:pt x="10" y="1"/>
                  </a:moveTo>
                  <a:lnTo>
                    <a:pt x="10" y="211"/>
                  </a:lnTo>
                  <a:cubicBezTo>
                    <a:pt x="0" y="459"/>
                    <a:pt x="200" y="649"/>
                    <a:pt x="439" y="649"/>
                  </a:cubicBezTo>
                  <a:lnTo>
                    <a:pt x="1317" y="649"/>
                  </a:lnTo>
                  <a:cubicBezTo>
                    <a:pt x="1555" y="649"/>
                    <a:pt x="1755" y="459"/>
                    <a:pt x="1755" y="211"/>
                  </a:cubicBezTo>
                  <a:lnTo>
                    <a:pt x="1755" y="1"/>
                  </a:ln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3699;p88">
              <a:extLst>
                <a:ext uri="{FF2B5EF4-FFF2-40B4-BE49-F238E27FC236}">
                  <a16:creationId xmlns:a16="http://schemas.microsoft.com/office/drawing/2014/main" id="{A4BA1A80-DD39-4512-80B1-434F33444BFB}"/>
                </a:ext>
              </a:extLst>
            </p:cNvPr>
            <p:cNvSpPr/>
            <p:nvPr/>
          </p:nvSpPr>
          <p:spPr>
            <a:xfrm>
              <a:off x="6356544" y="2127746"/>
              <a:ext cx="68474" cy="17020"/>
            </a:xfrm>
            <a:custGeom>
              <a:avLst/>
              <a:gdLst/>
              <a:ahLst/>
              <a:cxnLst/>
              <a:rect l="l" t="t" r="r" b="b"/>
              <a:pathLst>
                <a:path w="2615" h="650" extrusionOk="0">
                  <a:moveTo>
                    <a:pt x="630" y="1"/>
                  </a:moveTo>
                  <a:cubicBezTo>
                    <a:pt x="342" y="1"/>
                    <a:pt x="85" y="208"/>
                    <a:pt x="20" y="497"/>
                  </a:cubicBezTo>
                  <a:cubicBezTo>
                    <a:pt x="1" y="574"/>
                    <a:pt x="58" y="650"/>
                    <a:pt x="144" y="650"/>
                  </a:cubicBezTo>
                  <a:lnTo>
                    <a:pt x="649" y="650"/>
                  </a:lnTo>
                  <a:cubicBezTo>
                    <a:pt x="793" y="650"/>
                    <a:pt x="926" y="602"/>
                    <a:pt x="1041" y="516"/>
                  </a:cubicBezTo>
                  <a:cubicBezTo>
                    <a:pt x="1117" y="459"/>
                    <a:pt x="1203" y="431"/>
                    <a:pt x="1298" y="431"/>
                  </a:cubicBezTo>
                  <a:lnTo>
                    <a:pt x="1308" y="431"/>
                  </a:lnTo>
                  <a:cubicBezTo>
                    <a:pt x="1403" y="431"/>
                    <a:pt x="1498" y="459"/>
                    <a:pt x="1575" y="516"/>
                  </a:cubicBezTo>
                  <a:cubicBezTo>
                    <a:pt x="1680" y="602"/>
                    <a:pt x="1823" y="650"/>
                    <a:pt x="1956" y="650"/>
                  </a:cubicBezTo>
                  <a:lnTo>
                    <a:pt x="2472" y="650"/>
                  </a:lnTo>
                  <a:cubicBezTo>
                    <a:pt x="2548" y="650"/>
                    <a:pt x="2615" y="574"/>
                    <a:pt x="2596" y="497"/>
                  </a:cubicBezTo>
                  <a:cubicBezTo>
                    <a:pt x="2519" y="202"/>
                    <a:pt x="2262" y="1"/>
                    <a:pt x="1966" y="1"/>
                  </a:cubicBezTo>
                  <a:lnTo>
                    <a:pt x="649" y="1"/>
                  </a:lnTo>
                  <a:cubicBezTo>
                    <a:pt x="643" y="1"/>
                    <a:pt x="637" y="1"/>
                    <a:pt x="63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700;p88">
              <a:extLst>
                <a:ext uri="{FF2B5EF4-FFF2-40B4-BE49-F238E27FC236}">
                  <a16:creationId xmlns:a16="http://schemas.microsoft.com/office/drawing/2014/main" id="{2E98EB7E-57D3-4312-8202-A6DD5AC19303}"/>
                </a:ext>
              </a:extLst>
            </p:cNvPr>
            <p:cNvSpPr/>
            <p:nvPr/>
          </p:nvSpPr>
          <p:spPr>
            <a:xfrm>
              <a:off x="6305091" y="1973150"/>
              <a:ext cx="71956" cy="85939"/>
            </a:xfrm>
            <a:custGeom>
              <a:avLst/>
              <a:gdLst/>
              <a:ahLst/>
              <a:cxnLst/>
              <a:rect l="l" t="t" r="r" b="b"/>
              <a:pathLst>
                <a:path w="2748" h="3282" extrusionOk="0">
                  <a:moveTo>
                    <a:pt x="1880" y="0"/>
                  </a:moveTo>
                  <a:cubicBezTo>
                    <a:pt x="1288" y="0"/>
                    <a:pt x="764" y="401"/>
                    <a:pt x="611" y="973"/>
                  </a:cubicBezTo>
                  <a:lnTo>
                    <a:pt x="0" y="3282"/>
                  </a:lnTo>
                  <a:lnTo>
                    <a:pt x="869" y="3282"/>
                  </a:lnTo>
                  <a:lnTo>
                    <a:pt x="1489" y="973"/>
                  </a:lnTo>
                  <a:cubicBezTo>
                    <a:pt x="1641" y="401"/>
                    <a:pt x="2157" y="0"/>
                    <a:pt x="2748" y="0"/>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701;p88">
              <a:extLst>
                <a:ext uri="{FF2B5EF4-FFF2-40B4-BE49-F238E27FC236}">
                  <a16:creationId xmlns:a16="http://schemas.microsoft.com/office/drawing/2014/main" id="{FEEC73EF-A04E-4ECF-B603-C9E65A61FE58}"/>
                </a:ext>
              </a:extLst>
            </p:cNvPr>
            <p:cNvSpPr/>
            <p:nvPr/>
          </p:nvSpPr>
          <p:spPr>
            <a:xfrm>
              <a:off x="6274611" y="2053329"/>
              <a:ext cx="232601" cy="11521"/>
            </a:xfrm>
            <a:custGeom>
              <a:avLst/>
              <a:gdLst/>
              <a:ahLst/>
              <a:cxnLst/>
              <a:rect l="l" t="t" r="r" b="b"/>
              <a:pathLst>
                <a:path w="8883" h="440" extrusionOk="0">
                  <a:moveTo>
                    <a:pt x="296" y="0"/>
                  </a:moveTo>
                  <a:cubicBezTo>
                    <a:pt x="1" y="0"/>
                    <a:pt x="1" y="439"/>
                    <a:pt x="296" y="439"/>
                  </a:cubicBezTo>
                  <a:lnTo>
                    <a:pt x="8596" y="439"/>
                  </a:lnTo>
                  <a:cubicBezTo>
                    <a:pt x="8882" y="439"/>
                    <a:pt x="8882" y="0"/>
                    <a:pt x="8596" y="0"/>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702;p88">
              <a:extLst>
                <a:ext uri="{FF2B5EF4-FFF2-40B4-BE49-F238E27FC236}">
                  <a16:creationId xmlns:a16="http://schemas.microsoft.com/office/drawing/2014/main" id="{B83B7F0F-A166-45BA-B452-186B0C17BA6D}"/>
                </a:ext>
              </a:extLst>
            </p:cNvPr>
            <p:cNvSpPr/>
            <p:nvPr/>
          </p:nvSpPr>
          <p:spPr>
            <a:xfrm>
              <a:off x="6377283" y="1973150"/>
              <a:ext cx="25792" cy="22990"/>
            </a:xfrm>
            <a:custGeom>
              <a:avLst/>
              <a:gdLst/>
              <a:ahLst/>
              <a:cxnLst/>
              <a:rect l="l" t="t" r="r" b="b"/>
              <a:pathLst>
                <a:path w="985" h="878" extrusionOk="0">
                  <a:moveTo>
                    <a:pt x="1" y="0"/>
                  </a:moveTo>
                  <a:cubicBezTo>
                    <a:pt x="201" y="0"/>
                    <a:pt x="373" y="143"/>
                    <a:pt x="430" y="334"/>
                  </a:cubicBezTo>
                  <a:lnTo>
                    <a:pt x="516" y="716"/>
                  </a:lnTo>
                  <a:cubicBezTo>
                    <a:pt x="547" y="828"/>
                    <a:pt x="634" y="877"/>
                    <a:pt x="723" y="877"/>
                  </a:cubicBezTo>
                  <a:cubicBezTo>
                    <a:pt x="853" y="877"/>
                    <a:pt x="985" y="771"/>
                    <a:pt x="945" y="601"/>
                  </a:cubicBezTo>
                  <a:lnTo>
                    <a:pt x="850" y="229"/>
                  </a:lnTo>
                  <a:cubicBezTo>
                    <a:pt x="831" y="153"/>
                    <a:pt x="792" y="76"/>
                    <a:pt x="754" y="0"/>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703;p88">
              <a:extLst>
                <a:ext uri="{FF2B5EF4-FFF2-40B4-BE49-F238E27FC236}">
                  <a16:creationId xmlns:a16="http://schemas.microsoft.com/office/drawing/2014/main" id="{F6A93091-3A5A-4DE0-9FA2-81B5DF259913}"/>
                </a:ext>
              </a:extLst>
            </p:cNvPr>
            <p:cNvSpPr/>
            <p:nvPr/>
          </p:nvSpPr>
          <p:spPr>
            <a:xfrm>
              <a:off x="6306583" y="2036099"/>
              <a:ext cx="168658" cy="17256"/>
            </a:xfrm>
            <a:custGeom>
              <a:avLst/>
              <a:gdLst/>
              <a:ahLst/>
              <a:cxnLst/>
              <a:rect l="l" t="t" r="r" b="b"/>
              <a:pathLst>
                <a:path w="6441" h="659" extrusionOk="0">
                  <a:moveTo>
                    <a:pt x="172" y="0"/>
                  </a:moveTo>
                  <a:lnTo>
                    <a:pt x="1" y="658"/>
                  </a:lnTo>
                  <a:lnTo>
                    <a:pt x="6440" y="658"/>
                  </a:lnTo>
                  <a:lnTo>
                    <a:pt x="6259" y="0"/>
                  </a:ln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704;p88">
              <a:extLst>
                <a:ext uri="{FF2B5EF4-FFF2-40B4-BE49-F238E27FC236}">
                  <a16:creationId xmlns:a16="http://schemas.microsoft.com/office/drawing/2014/main" id="{AC53016D-8992-450B-92D0-10665860F0BD}"/>
                </a:ext>
              </a:extLst>
            </p:cNvPr>
            <p:cNvSpPr/>
            <p:nvPr/>
          </p:nvSpPr>
          <p:spPr>
            <a:xfrm>
              <a:off x="6306583" y="2036099"/>
              <a:ext cx="27520" cy="17256"/>
            </a:xfrm>
            <a:custGeom>
              <a:avLst/>
              <a:gdLst/>
              <a:ahLst/>
              <a:cxnLst/>
              <a:rect l="l" t="t" r="r" b="b"/>
              <a:pathLst>
                <a:path w="1051" h="659" extrusionOk="0">
                  <a:moveTo>
                    <a:pt x="172" y="0"/>
                  </a:moveTo>
                  <a:lnTo>
                    <a:pt x="1" y="658"/>
                  </a:lnTo>
                  <a:lnTo>
                    <a:pt x="869" y="658"/>
                  </a:lnTo>
                  <a:lnTo>
                    <a:pt x="1050"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705;p88">
              <a:extLst>
                <a:ext uri="{FF2B5EF4-FFF2-40B4-BE49-F238E27FC236}">
                  <a16:creationId xmlns:a16="http://schemas.microsoft.com/office/drawing/2014/main" id="{559370C1-46F0-4B7F-917F-1464A6D4530B}"/>
                </a:ext>
              </a:extLst>
            </p:cNvPr>
            <p:cNvSpPr/>
            <p:nvPr/>
          </p:nvSpPr>
          <p:spPr>
            <a:xfrm>
              <a:off x="6305091" y="2220180"/>
              <a:ext cx="22755" cy="107699"/>
            </a:xfrm>
            <a:custGeom>
              <a:avLst/>
              <a:gdLst/>
              <a:ahLst/>
              <a:cxnLst/>
              <a:rect l="l" t="t" r="r" b="b"/>
              <a:pathLst>
                <a:path w="869" h="4113" extrusionOk="0">
                  <a:moveTo>
                    <a:pt x="869" y="1"/>
                  </a:moveTo>
                  <a:lnTo>
                    <a:pt x="0" y="259"/>
                  </a:lnTo>
                  <a:lnTo>
                    <a:pt x="0" y="4113"/>
                  </a:lnTo>
                  <a:lnTo>
                    <a:pt x="869" y="4113"/>
                  </a:lnTo>
                  <a:lnTo>
                    <a:pt x="869" y="1"/>
                  </a:ln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706;p88">
              <a:extLst>
                <a:ext uri="{FF2B5EF4-FFF2-40B4-BE49-F238E27FC236}">
                  <a16:creationId xmlns:a16="http://schemas.microsoft.com/office/drawing/2014/main" id="{7EF2A878-BB0A-4C27-B5FA-DEE091D034F8}"/>
                </a:ext>
              </a:extLst>
            </p:cNvPr>
            <p:cNvSpPr/>
            <p:nvPr/>
          </p:nvSpPr>
          <p:spPr>
            <a:xfrm>
              <a:off x="6453717" y="2220180"/>
              <a:ext cx="23017" cy="107699"/>
            </a:xfrm>
            <a:custGeom>
              <a:avLst/>
              <a:gdLst/>
              <a:ahLst/>
              <a:cxnLst/>
              <a:rect l="l" t="t" r="r" b="b"/>
              <a:pathLst>
                <a:path w="879" h="4113" extrusionOk="0">
                  <a:moveTo>
                    <a:pt x="1" y="1"/>
                  </a:moveTo>
                  <a:lnTo>
                    <a:pt x="1" y="4113"/>
                  </a:lnTo>
                  <a:lnTo>
                    <a:pt x="878" y="4113"/>
                  </a:lnTo>
                  <a:lnTo>
                    <a:pt x="878" y="259"/>
                  </a:lnTo>
                  <a:lnTo>
                    <a:pt x="1" y="1"/>
                  </a:ln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07;p88">
              <a:extLst>
                <a:ext uri="{FF2B5EF4-FFF2-40B4-BE49-F238E27FC236}">
                  <a16:creationId xmlns:a16="http://schemas.microsoft.com/office/drawing/2014/main" id="{C8065434-0FAF-4171-9D96-92DA42FBF843}"/>
                </a:ext>
              </a:extLst>
            </p:cNvPr>
            <p:cNvSpPr/>
            <p:nvPr/>
          </p:nvSpPr>
          <p:spPr>
            <a:xfrm>
              <a:off x="6453717" y="2220180"/>
              <a:ext cx="12281" cy="14035"/>
            </a:xfrm>
            <a:custGeom>
              <a:avLst/>
              <a:gdLst/>
              <a:ahLst/>
              <a:cxnLst/>
              <a:rect l="l" t="t" r="r" b="b"/>
              <a:pathLst>
                <a:path w="469" h="536" extrusionOk="0">
                  <a:moveTo>
                    <a:pt x="1" y="1"/>
                  </a:moveTo>
                  <a:lnTo>
                    <a:pt x="1" y="535"/>
                  </a:lnTo>
                  <a:lnTo>
                    <a:pt x="468" y="135"/>
                  </a:lnTo>
                  <a:lnTo>
                    <a:pt x="172" y="49"/>
                  </a:lnTo>
                  <a:lnTo>
                    <a:pt x="1" y="1"/>
                  </a:ln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708;p88">
              <a:extLst>
                <a:ext uri="{FF2B5EF4-FFF2-40B4-BE49-F238E27FC236}">
                  <a16:creationId xmlns:a16="http://schemas.microsoft.com/office/drawing/2014/main" id="{03E09D54-FBCA-4816-82FA-FBEB66E5B408}"/>
                </a:ext>
              </a:extLst>
            </p:cNvPr>
            <p:cNvSpPr/>
            <p:nvPr/>
          </p:nvSpPr>
          <p:spPr>
            <a:xfrm>
              <a:off x="6315591" y="2220180"/>
              <a:ext cx="12255" cy="14035"/>
            </a:xfrm>
            <a:custGeom>
              <a:avLst/>
              <a:gdLst/>
              <a:ahLst/>
              <a:cxnLst/>
              <a:rect l="l" t="t" r="r" b="b"/>
              <a:pathLst>
                <a:path w="468" h="536" extrusionOk="0">
                  <a:moveTo>
                    <a:pt x="468" y="1"/>
                  </a:moveTo>
                  <a:lnTo>
                    <a:pt x="296" y="49"/>
                  </a:lnTo>
                  <a:lnTo>
                    <a:pt x="0" y="135"/>
                  </a:lnTo>
                  <a:lnTo>
                    <a:pt x="468" y="535"/>
                  </a:lnTo>
                  <a:lnTo>
                    <a:pt x="468" y="1"/>
                  </a:ln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709;p88">
              <a:extLst>
                <a:ext uri="{FF2B5EF4-FFF2-40B4-BE49-F238E27FC236}">
                  <a16:creationId xmlns:a16="http://schemas.microsoft.com/office/drawing/2014/main" id="{3D122B14-B714-4B81-87C2-8D97EA884624}"/>
                </a:ext>
              </a:extLst>
            </p:cNvPr>
            <p:cNvSpPr/>
            <p:nvPr/>
          </p:nvSpPr>
          <p:spPr>
            <a:xfrm>
              <a:off x="6287861" y="2276399"/>
              <a:ext cx="17256" cy="51480"/>
            </a:xfrm>
            <a:custGeom>
              <a:avLst/>
              <a:gdLst/>
              <a:ahLst/>
              <a:cxnLst/>
              <a:rect l="l" t="t" r="r" b="b"/>
              <a:pathLst>
                <a:path w="659" h="1966" extrusionOk="0">
                  <a:moveTo>
                    <a:pt x="658" y="0"/>
                  </a:moveTo>
                  <a:cubicBezTo>
                    <a:pt x="296" y="0"/>
                    <a:pt x="0" y="287"/>
                    <a:pt x="0" y="649"/>
                  </a:cubicBezTo>
                  <a:lnTo>
                    <a:pt x="0" y="1966"/>
                  </a:lnTo>
                  <a:lnTo>
                    <a:pt x="658" y="1966"/>
                  </a:lnTo>
                  <a:lnTo>
                    <a:pt x="658"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3710;p88">
              <a:extLst>
                <a:ext uri="{FF2B5EF4-FFF2-40B4-BE49-F238E27FC236}">
                  <a16:creationId xmlns:a16="http://schemas.microsoft.com/office/drawing/2014/main" id="{8F5F5E95-117A-4CD8-99BA-CCC899EE70C1}"/>
                </a:ext>
              </a:extLst>
            </p:cNvPr>
            <p:cNvSpPr/>
            <p:nvPr/>
          </p:nvSpPr>
          <p:spPr>
            <a:xfrm>
              <a:off x="6305091" y="2276399"/>
              <a:ext cx="11521" cy="51480"/>
            </a:xfrm>
            <a:custGeom>
              <a:avLst/>
              <a:gdLst/>
              <a:ahLst/>
              <a:cxnLst/>
              <a:rect l="l" t="t" r="r" b="b"/>
              <a:pathLst>
                <a:path w="440" h="1966" extrusionOk="0">
                  <a:moveTo>
                    <a:pt x="0" y="0"/>
                  </a:moveTo>
                  <a:lnTo>
                    <a:pt x="0" y="1966"/>
                  </a:lnTo>
                  <a:lnTo>
                    <a:pt x="439" y="1966"/>
                  </a:lnTo>
                  <a:lnTo>
                    <a:pt x="439" y="439"/>
                  </a:lnTo>
                  <a:cubicBezTo>
                    <a:pt x="439" y="191"/>
                    <a:pt x="249" y="0"/>
                    <a:pt x="0" y="0"/>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3711;p88">
              <a:extLst>
                <a:ext uri="{FF2B5EF4-FFF2-40B4-BE49-F238E27FC236}">
                  <a16:creationId xmlns:a16="http://schemas.microsoft.com/office/drawing/2014/main" id="{F8EC27F1-D528-4DF3-869F-32F5EA3C1DEF}"/>
                </a:ext>
              </a:extLst>
            </p:cNvPr>
            <p:cNvSpPr/>
            <p:nvPr/>
          </p:nvSpPr>
          <p:spPr>
            <a:xfrm>
              <a:off x="6476707" y="2276399"/>
              <a:ext cx="17020" cy="51480"/>
            </a:xfrm>
            <a:custGeom>
              <a:avLst/>
              <a:gdLst/>
              <a:ahLst/>
              <a:cxnLst/>
              <a:rect l="l" t="t" r="r" b="b"/>
              <a:pathLst>
                <a:path w="650" h="1966" extrusionOk="0">
                  <a:moveTo>
                    <a:pt x="0" y="0"/>
                  </a:moveTo>
                  <a:lnTo>
                    <a:pt x="0" y="1966"/>
                  </a:lnTo>
                  <a:lnTo>
                    <a:pt x="649" y="1966"/>
                  </a:lnTo>
                  <a:lnTo>
                    <a:pt x="649" y="649"/>
                  </a:lnTo>
                  <a:cubicBezTo>
                    <a:pt x="649" y="287"/>
                    <a:pt x="353" y="0"/>
                    <a:pt x="0"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3712;p88">
              <a:extLst>
                <a:ext uri="{FF2B5EF4-FFF2-40B4-BE49-F238E27FC236}">
                  <a16:creationId xmlns:a16="http://schemas.microsoft.com/office/drawing/2014/main" id="{2B3002EA-3E04-4FEC-B389-6EF31DA56325}"/>
                </a:ext>
              </a:extLst>
            </p:cNvPr>
            <p:cNvSpPr/>
            <p:nvPr/>
          </p:nvSpPr>
          <p:spPr>
            <a:xfrm>
              <a:off x="6465212" y="2276399"/>
              <a:ext cx="11521" cy="51480"/>
            </a:xfrm>
            <a:custGeom>
              <a:avLst/>
              <a:gdLst/>
              <a:ahLst/>
              <a:cxnLst/>
              <a:rect l="l" t="t" r="r" b="b"/>
              <a:pathLst>
                <a:path w="440" h="1966" extrusionOk="0">
                  <a:moveTo>
                    <a:pt x="439" y="0"/>
                  </a:moveTo>
                  <a:cubicBezTo>
                    <a:pt x="191" y="0"/>
                    <a:pt x="1" y="191"/>
                    <a:pt x="1" y="439"/>
                  </a:cubicBezTo>
                  <a:lnTo>
                    <a:pt x="1" y="1966"/>
                  </a:lnTo>
                  <a:lnTo>
                    <a:pt x="439" y="1966"/>
                  </a:lnTo>
                  <a:lnTo>
                    <a:pt x="439" y="0"/>
                  </a:ln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3713;p88">
              <a:extLst>
                <a:ext uri="{FF2B5EF4-FFF2-40B4-BE49-F238E27FC236}">
                  <a16:creationId xmlns:a16="http://schemas.microsoft.com/office/drawing/2014/main" id="{EF28B98A-8D3F-46A2-B35D-716F0649D01B}"/>
                </a:ext>
              </a:extLst>
            </p:cNvPr>
            <p:cNvSpPr/>
            <p:nvPr/>
          </p:nvSpPr>
          <p:spPr>
            <a:xfrm>
              <a:off x="6385033" y="2264903"/>
              <a:ext cx="11521" cy="11521"/>
            </a:xfrm>
            <a:custGeom>
              <a:avLst/>
              <a:gdLst/>
              <a:ahLst/>
              <a:cxnLst/>
              <a:rect l="l" t="t" r="r" b="b"/>
              <a:pathLst>
                <a:path w="440" h="440" extrusionOk="0">
                  <a:moveTo>
                    <a:pt x="220" y="1"/>
                  </a:moveTo>
                  <a:cubicBezTo>
                    <a:pt x="96" y="1"/>
                    <a:pt x="0" y="96"/>
                    <a:pt x="0" y="220"/>
                  </a:cubicBezTo>
                  <a:cubicBezTo>
                    <a:pt x="0" y="344"/>
                    <a:pt x="96" y="439"/>
                    <a:pt x="220" y="439"/>
                  </a:cubicBezTo>
                  <a:cubicBezTo>
                    <a:pt x="344" y="439"/>
                    <a:pt x="439" y="344"/>
                    <a:pt x="439" y="220"/>
                  </a:cubicBezTo>
                  <a:cubicBezTo>
                    <a:pt x="439" y="96"/>
                    <a:pt x="344" y="1"/>
                    <a:pt x="220"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3714;p88">
              <a:extLst>
                <a:ext uri="{FF2B5EF4-FFF2-40B4-BE49-F238E27FC236}">
                  <a16:creationId xmlns:a16="http://schemas.microsoft.com/office/drawing/2014/main" id="{1709B90F-A36C-45F8-9D35-D5FAE15168FC}"/>
                </a:ext>
              </a:extLst>
            </p:cNvPr>
            <p:cNvSpPr/>
            <p:nvPr/>
          </p:nvSpPr>
          <p:spPr>
            <a:xfrm>
              <a:off x="6385033" y="2299127"/>
              <a:ext cx="11521" cy="11521"/>
            </a:xfrm>
            <a:custGeom>
              <a:avLst/>
              <a:gdLst/>
              <a:ahLst/>
              <a:cxnLst/>
              <a:rect l="l" t="t" r="r" b="b"/>
              <a:pathLst>
                <a:path w="440" h="440" extrusionOk="0">
                  <a:moveTo>
                    <a:pt x="220" y="1"/>
                  </a:moveTo>
                  <a:cubicBezTo>
                    <a:pt x="96" y="1"/>
                    <a:pt x="0" y="106"/>
                    <a:pt x="0" y="220"/>
                  </a:cubicBezTo>
                  <a:cubicBezTo>
                    <a:pt x="0" y="344"/>
                    <a:pt x="96" y="439"/>
                    <a:pt x="220" y="439"/>
                  </a:cubicBezTo>
                  <a:cubicBezTo>
                    <a:pt x="344" y="439"/>
                    <a:pt x="439" y="344"/>
                    <a:pt x="439" y="220"/>
                  </a:cubicBezTo>
                  <a:cubicBezTo>
                    <a:pt x="439" y="106"/>
                    <a:pt x="344" y="1"/>
                    <a:pt x="220"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 name="Google Shape;13893;p88">
            <a:extLst>
              <a:ext uri="{FF2B5EF4-FFF2-40B4-BE49-F238E27FC236}">
                <a16:creationId xmlns:a16="http://schemas.microsoft.com/office/drawing/2014/main" id="{EA9F80E2-E7D2-4595-B305-DB48322A007C}"/>
              </a:ext>
            </a:extLst>
          </p:cNvPr>
          <p:cNvGrpSpPr/>
          <p:nvPr/>
        </p:nvGrpSpPr>
        <p:grpSpPr>
          <a:xfrm>
            <a:off x="4010674" y="1409491"/>
            <a:ext cx="274812" cy="354728"/>
            <a:chOff x="6705276" y="2419290"/>
            <a:chExt cx="274812" cy="354728"/>
          </a:xfrm>
        </p:grpSpPr>
        <p:sp>
          <p:nvSpPr>
            <p:cNvPr id="146" name="Google Shape;13894;p88">
              <a:extLst>
                <a:ext uri="{FF2B5EF4-FFF2-40B4-BE49-F238E27FC236}">
                  <a16:creationId xmlns:a16="http://schemas.microsoft.com/office/drawing/2014/main" id="{EF6A8670-84BB-4F2A-88C1-F7F86F11AA11}"/>
                </a:ext>
              </a:extLst>
            </p:cNvPr>
            <p:cNvSpPr/>
            <p:nvPr/>
          </p:nvSpPr>
          <p:spPr>
            <a:xfrm>
              <a:off x="6705538" y="2608136"/>
              <a:ext cx="274550" cy="165882"/>
            </a:xfrm>
            <a:custGeom>
              <a:avLst/>
              <a:gdLst/>
              <a:ahLst/>
              <a:cxnLst/>
              <a:rect l="l" t="t" r="r" b="b"/>
              <a:pathLst>
                <a:path w="10485" h="6335" extrusionOk="0">
                  <a:moveTo>
                    <a:pt x="3711" y="0"/>
                  </a:moveTo>
                  <a:lnTo>
                    <a:pt x="3711" y="1031"/>
                  </a:lnTo>
                  <a:cubicBezTo>
                    <a:pt x="3711" y="1327"/>
                    <a:pt x="3520" y="1584"/>
                    <a:pt x="3244" y="1660"/>
                  </a:cubicBezTo>
                  <a:lnTo>
                    <a:pt x="935" y="2338"/>
                  </a:lnTo>
                  <a:cubicBezTo>
                    <a:pt x="382" y="2500"/>
                    <a:pt x="0" y="3015"/>
                    <a:pt x="0" y="3597"/>
                  </a:cubicBezTo>
                  <a:lnTo>
                    <a:pt x="0" y="5238"/>
                  </a:lnTo>
                  <a:cubicBezTo>
                    <a:pt x="0" y="5600"/>
                    <a:pt x="286" y="6335"/>
                    <a:pt x="649" y="6335"/>
                  </a:cubicBezTo>
                  <a:lnTo>
                    <a:pt x="9836" y="6335"/>
                  </a:lnTo>
                  <a:cubicBezTo>
                    <a:pt x="10189" y="6335"/>
                    <a:pt x="10484" y="5600"/>
                    <a:pt x="10484" y="5238"/>
                  </a:cubicBezTo>
                  <a:lnTo>
                    <a:pt x="10484" y="3607"/>
                  </a:lnTo>
                  <a:cubicBezTo>
                    <a:pt x="10484" y="3015"/>
                    <a:pt x="10103" y="2500"/>
                    <a:pt x="9540" y="2338"/>
                  </a:cubicBezTo>
                  <a:lnTo>
                    <a:pt x="7241" y="1660"/>
                  </a:lnTo>
                  <a:cubicBezTo>
                    <a:pt x="6955" y="1584"/>
                    <a:pt x="6764" y="1327"/>
                    <a:pt x="6764" y="1031"/>
                  </a:cubicBezTo>
                  <a:lnTo>
                    <a:pt x="6764" y="0"/>
                  </a:lnTo>
                  <a:close/>
                </a:path>
              </a:pathLst>
            </a:custGeom>
            <a:solidFill>
              <a:srgbClr val="F2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3895;p88">
              <a:extLst>
                <a:ext uri="{FF2B5EF4-FFF2-40B4-BE49-F238E27FC236}">
                  <a16:creationId xmlns:a16="http://schemas.microsoft.com/office/drawing/2014/main" id="{5C39D36A-C952-426D-8D07-391B5896CEAD}"/>
                </a:ext>
              </a:extLst>
            </p:cNvPr>
            <p:cNvSpPr/>
            <p:nvPr/>
          </p:nvSpPr>
          <p:spPr>
            <a:xfrm>
              <a:off x="6705276" y="2651604"/>
              <a:ext cx="274812" cy="122415"/>
            </a:xfrm>
            <a:custGeom>
              <a:avLst/>
              <a:gdLst/>
              <a:ahLst/>
              <a:cxnLst/>
              <a:rect l="l" t="t" r="r" b="b"/>
              <a:pathLst>
                <a:path w="10495" h="4675" extrusionOk="0">
                  <a:moveTo>
                    <a:pt x="3244" y="0"/>
                  </a:moveTo>
                  <a:lnTo>
                    <a:pt x="945" y="678"/>
                  </a:lnTo>
                  <a:cubicBezTo>
                    <a:pt x="392" y="840"/>
                    <a:pt x="0" y="1355"/>
                    <a:pt x="0" y="1937"/>
                  </a:cubicBezTo>
                  <a:lnTo>
                    <a:pt x="0" y="4017"/>
                  </a:lnTo>
                  <a:cubicBezTo>
                    <a:pt x="0" y="4379"/>
                    <a:pt x="296" y="4675"/>
                    <a:pt x="659" y="4675"/>
                  </a:cubicBezTo>
                  <a:lnTo>
                    <a:pt x="9846" y="4675"/>
                  </a:lnTo>
                  <a:cubicBezTo>
                    <a:pt x="10199" y="4675"/>
                    <a:pt x="10494" y="4379"/>
                    <a:pt x="10494" y="4017"/>
                  </a:cubicBezTo>
                  <a:lnTo>
                    <a:pt x="10494" y="1947"/>
                  </a:lnTo>
                  <a:cubicBezTo>
                    <a:pt x="10494" y="1355"/>
                    <a:pt x="10113" y="840"/>
                    <a:pt x="9550" y="678"/>
                  </a:cubicBezTo>
                  <a:lnTo>
                    <a:pt x="7251" y="0"/>
                  </a:lnTo>
                  <a:lnTo>
                    <a:pt x="7251" y="0"/>
                  </a:lnTo>
                  <a:cubicBezTo>
                    <a:pt x="7308" y="29"/>
                    <a:pt x="7365" y="58"/>
                    <a:pt x="7432" y="86"/>
                  </a:cubicBezTo>
                  <a:lnTo>
                    <a:pt x="5247" y="735"/>
                  </a:lnTo>
                  <a:lnTo>
                    <a:pt x="3063" y="86"/>
                  </a:lnTo>
                  <a:cubicBezTo>
                    <a:pt x="3130" y="58"/>
                    <a:pt x="3187" y="29"/>
                    <a:pt x="3244" y="0"/>
                  </a:cubicBez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3896;p88">
              <a:extLst>
                <a:ext uri="{FF2B5EF4-FFF2-40B4-BE49-F238E27FC236}">
                  <a16:creationId xmlns:a16="http://schemas.microsoft.com/office/drawing/2014/main" id="{43A2A26E-A4D1-472F-9D18-9C0E9ED23474}"/>
                </a:ext>
              </a:extLst>
            </p:cNvPr>
            <p:cNvSpPr/>
            <p:nvPr/>
          </p:nvSpPr>
          <p:spPr>
            <a:xfrm>
              <a:off x="6773959" y="2656343"/>
              <a:ext cx="137681" cy="117675"/>
            </a:xfrm>
            <a:custGeom>
              <a:avLst/>
              <a:gdLst/>
              <a:ahLst/>
              <a:cxnLst/>
              <a:rect l="l" t="t" r="r" b="b"/>
              <a:pathLst>
                <a:path w="5258" h="4494" extrusionOk="0">
                  <a:moveTo>
                    <a:pt x="774" y="1"/>
                  </a:moveTo>
                  <a:lnTo>
                    <a:pt x="516" y="268"/>
                  </a:lnTo>
                  <a:cubicBezTo>
                    <a:pt x="192" y="592"/>
                    <a:pt x="1" y="1041"/>
                    <a:pt x="11" y="1498"/>
                  </a:cubicBezTo>
                  <a:lnTo>
                    <a:pt x="11" y="4494"/>
                  </a:lnTo>
                  <a:lnTo>
                    <a:pt x="5257" y="4494"/>
                  </a:lnTo>
                  <a:lnTo>
                    <a:pt x="5257" y="1498"/>
                  </a:lnTo>
                  <a:cubicBezTo>
                    <a:pt x="5248" y="1031"/>
                    <a:pt x="5067" y="592"/>
                    <a:pt x="4733" y="268"/>
                  </a:cubicBezTo>
                  <a:lnTo>
                    <a:pt x="4475" y="1"/>
                  </a:lnTo>
                  <a:lnTo>
                    <a:pt x="2624" y="344"/>
                  </a:lnTo>
                  <a:lnTo>
                    <a:pt x="774" y="1"/>
                  </a:lnTo>
                  <a:close/>
                </a:path>
              </a:pathLst>
            </a:custGeom>
            <a:solidFill>
              <a:srgbClr val="E7E9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3897;p88">
              <a:extLst>
                <a:ext uri="{FF2B5EF4-FFF2-40B4-BE49-F238E27FC236}">
                  <a16:creationId xmlns:a16="http://schemas.microsoft.com/office/drawing/2014/main" id="{B22DAEF0-8493-4732-AEBB-8C1D2BEADC99}"/>
                </a:ext>
              </a:extLst>
            </p:cNvPr>
            <p:cNvSpPr/>
            <p:nvPr/>
          </p:nvSpPr>
          <p:spPr>
            <a:xfrm>
              <a:off x="6780479" y="2656343"/>
              <a:ext cx="124405" cy="46321"/>
            </a:xfrm>
            <a:custGeom>
              <a:avLst/>
              <a:gdLst/>
              <a:ahLst/>
              <a:cxnLst/>
              <a:rect l="l" t="t" r="r" b="b"/>
              <a:pathLst>
                <a:path w="4751" h="1769" extrusionOk="0">
                  <a:moveTo>
                    <a:pt x="525" y="1"/>
                  </a:moveTo>
                  <a:lnTo>
                    <a:pt x="267" y="268"/>
                  </a:lnTo>
                  <a:cubicBezTo>
                    <a:pt x="162" y="373"/>
                    <a:pt x="67" y="487"/>
                    <a:pt x="0" y="621"/>
                  </a:cubicBezTo>
                  <a:lnTo>
                    <a:pt x="801" y="1546"/>
                  </a:lnTo>
                  <a:cubicBezTo>
                    <a:pt x="930" y="1694"/>
                    <a:pt x="1109" y="1768"/>
                    <a:pt x="1289" y="1768"/>
                  </a:cubicBezTo>
                  <a:cubicBezTo>
                    <a:pt x="1457" y="1768"/>
                    <a:pt x="1626" y="1704"/>
                    <a:pt x="1755" y="1575"/>
                  </a:cubicBezTo>
                  <a:lnTo>
                    <a:pt x="2375" y="964"/>
                  </a:lnTo>
                  <a:lnTo>
                    <a:pt x="2996" y="1575"/>
                  </a:lnTo>
                  <a:cubicBezTo>
                    <a:pt x="3125" y="1704"/>
                    <a:pt x="3293" y="1768"/>
                    <a:pt x="3462" y="1768"/>
                  </a:cubicBezTo>
                  <a:cubicBezTo>
                    <a:pt x="3642" y="1768"/>
                    <a:pt x="3821" y="1694"/>
                    <a:pt x="3950" y="1546"/>
                  </a:cubicBezTo>
                  <a:lnTo>
                    <a:pt x="4751" y="621"/>
                  </a:lnTo>
                  <a:cubicBezTo>
                    <a:pt x="4684" y="497"/>
                    <a:pt x="4589" y="373"/>
                    <a:pt x="4484" y="268"/>
                  </a:cubicBezTo>
                  <a:lnTo>
                    <a:pt x="4226" y="1"/>
                  </a:lnTo>
                  <a:lnTo>
                    <a:pt x="2375" y="344"/>
                  </a:lnTo>
                  <a:lnTo>
                    <a:pt x="525" y="1"/>
                  </a:ln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3898;p88">
              <a:extLst>
                <a:ext uri="{FF2B5EF4-FFF2-40B4-BE49-F238E27FC236}">
                  <a16:creationId xmlns:a16="http://schemas.microsoft.com/office/drawing/2014/main" id="{646EB031-A276-4E69-891F-8A7F60C6F114}"/>
                </a:ext>
              </a:extLst>
            </p:cNvPr>
            <p:cNvSpPr/>
            <p:nvPr/>
          </p:nvSpPr>
          <p:spPr>
            <a:xfrm>
              <a:off x="6825439" y="2693814"/>
              <a:ext cx="34486" cy="80205"/>
            </a:xfrm>
            <a:custGeom>
              <a:avLst/>
              <a:gdLst/>
              <a:ahLst/>
              <a:cxnLst/>
              <a:rect l="l" t="t" r="r" b="b"/>
              <a:pathLst>
                <a:path w="1317" h="3063" extrusionOk="0">
                  <a:moveTo>
                    <a:pt x="344" y="1"/>
                  </a:moveTo>
                  <a:lnTo>
                    <a:pt x="0" y="3063"/>
                  </a:lnTo>
                  <a:lnTo>
                    <a:pt x="1317" y="3063"/>
                  </a:lnTo>
                  <a:lnTo>
                    <a:pt x="973" y="1"/>
                  </a:ln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3899;p88">
              <a:extLst>
                <a:ext uri="{FF2B5EF4-FFF2-40B4-BE49-F238E27FC236}">
                  <a16:creationId xmlns:a16="http://schemas.microsoft.com/office/drawing/2014/main" id="{9FCE08B9-C908-4AB7-B5E8-0EECDED32ABE}"/>
                </a:ext>
              </a:extLst>
            </p:cNvPr>
            <p:cNvSpPr/>
            <p:nvPr/>
          </p:nvSpPr>
          <p:spPr>
            <a:xfrm>
              <a:off x="6819678" y="2665351"/>
              <a:ext cx="46007" cy="34250"/>
            </a:xfrm>
            <a:custGeom>
              <a:avLst/>
              <a:gdLst/>
              <a:ahLst/>
              <a:cxnLst/>
              <a:rect l="l" t="t" r="r" b="b"/>
              <a:pathLst>
                <a:path w="1757" h="1308" extrusionOk="0">
                  <a:moveTo>
                    <a:pt x="1" y="0"/>
                  </a:moveTo>
                  <a:lnTo>
                    <a:pt x="392" y="1154"/>
                  </a:lnTo>
                  <a:cubicBezTo>
                    <a:pt x="421" y="1250"/>
                    <a:pt x="506" y="1307"/>
                    <a:pt x="602" y="1307"/>
                  </a:cubicBezTo>
                  <a:lnTo>
                    <a:pt x="1155" y="1307"/>
                  </a:lnTo>
                  <a:cubicBezTo>
                    <a:pt x="1251" y="1307"/>
                    <a:pt x="1336" y="1250"/>
                    <a:pt x="1365" y="1154"/>
                  </a:cubicBezTo>
                  <a:lnTo>
                    <a:pt x="175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3900;p88">
              <a:extLst>
                <a:ext uri="{FF2B5EF4-FFF2-40B4-BE49-F238E27FC236}">
                  <a16:creationId xmlns:a16="http://schemas.microsoft.com/office/drawing/2014/main" id="{214AED48-8DFA-4ECC-B6CE-2D9BBDE2E112}"/>
                </a:ext>
              </a:extLst>
            </p:cNvPr>
            <p:cNvSpPr/>
            <p:nvPr/>
          </p:nvSpPr>
          <p:spPr>
            <a:xfrm>
              <a:off x="6802710" y="2608136"/>
              <a:ext cx="79943" cy="22886"/>
            </a:xfrm>
            <a:custGeom>
              <a:avLst/>
              <a:gdLst/>
              <a:ahLst/>
              <a:cxnLst/>
              <a:rect l="l" t="t" r="r" b="b"/>
              <a:pathLst>
                <a:path w="3053" h="874" extrusionOk="0">
                  <a:moveTo>
                    <a:pt x="0" y="0"/>
                  </a:moveTo>
                  <a:lnTo>
                    <a:pt x="0" y="487"/>
                  </a:lnTo>
                  <a:cubicBezTo>
                    <a:pt x="477" y="745"/>
                    <a:pt x="1002" y="873"/>
                    <a:pt x="1526" y="873"/>
                  </a:cubicBezTo>
                  <a:cubicBezTo>
                    <a:pt x="2051" y="873"/>
                    <a:pt x="2576" y="745"/>
                    <a:pt x="3053" y="487"/>
                  </a:cubicBezTo>
                  <a:lnTo>
                    <a:pt x="3053" y="0"/>
                  </a:lnTo>
                  <a:close/>
                </a:path>
              </a:pathLst>
            </a:custGeom>
            <a:solidFill>
              <a:srgbClr val="EE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3901;p88">
              <a:extLst>
                <a:ext uri="{FF2B5EF4-FFF2-40B4-BE49-F238E27FC236}">
                  <a16:creationId xmlns:a16="http://schemas.microsoft.com/office/drawing/2014/main" id="{B217908B-4768-430A-994A-020792FCAC2C}"/>
                </a:ext>
              </a:extLst>
            </p:cNvPr>
            <p:cNvSpPr/>
            <p:nvPr/>
          </p:nvSpPr>
          <p:spPr>
            <a:xfrm>
              <a:off x="6722768" y="2447753"/>
              <a:ext cx="62713" cy="143180"/>
            </a:xfrm>
            <a:custGeom>
              <a:avLst/>
              <a:gdLst/>
              <a:ahLst/>
              <a:cxnLst/>
              <a:rect l="l" t="t" r="r" b="b"/>
              <a:pathLst>
                <a:path w="2395" h="5468" extrusionOk="0">
                  <a:moveTo>
                    <a:pt x="2395" y="1"/>
                  </a:moveTo>
                  <a:cubicBezTo>
                    <a:pt x="763" y="545"/>
                    <a:pt x="182" y="2453"/>
                    <a:pt x="38" y="3082"/>
                  </a:cubicBezTo>
                  <a:cubicBezTo>
                    <a:pt x="0" y="3206"/>
                    <a:pt x="29" y="3340"/>
                    <a:pt x="115" y="3445"/>
                  </a:cubicBezTo>
                  <a:lnTo>
                    <a:pt x="592" y="4084"/>
                  </a:lnTo>
                  <a:cubicBezTo>
                    <a:pt x="630" y="4132"/>
                    <a:pt x="649" y="4198"/>
                    <a:pt x="639" y="4256"/>
                  </a:cubicBezTo>
                  <a:cubicBezTo>
                    <a:pt x="620" y="4332"/>
                    <a:pt x="601" y="4408"/>
                    <a:pt x="573" y="4475"/>
                  </a:cubicBezTo>
                  <a:cubicBezTo>
                    <a:pt x="496" y="4685"/>
                    <a:pt x="592" y="4923"/>
                    <a:pt x="792" y="5019"/>
                  </a:cubicBezTo>
                  <a:cubicBezTo>
                    <a:pt x="1298" y="5267"/>
                    <a:pt x="1832" y="5410"/>
                    <a:pt x="2395" y="5467"/>
                  </a:cubicBezTo>
                  <a:lnTo>
                    <a:pt x="2395" y="1"/>
                  </a:lnTo>
                  <a:close/>
                </a:path>
              </a:pathLst>
            </a:custGeom>
            <a:solidFill>
              <a:srgbClr val="BD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3902;p88">
              <a:extLst>
                <a:ext uri="{FF2B5EF4-FFF2-40B4-BE49-F238E27FC236}">
                  <a16:creationId xmlns:a16="http://schemas.microsoft.com/office/drawing/2014/main" id="{E467784E-0DE8-47A9-9143-E6A55539D5C7}"/>
                </a:ext>
              </a:extLst>
            </p:cNvPr>
            <p:cNvSpPr/>
            <p:nvPr/>
          </p:nvSpPr>
          <p:spPr>
            <a:xfrm>
              <a:off x="6900119" y="2447753"/>
              <a:ext cx="62477" cy="143180"/>
            </a:xfrm>
            <a:custGeom>
              <a:avLst/>
              <a:gdLst/>
              <a:ahLst/>
              <a:cxnLst/>
              <a:rect l="l" t="t" r="r" b="b"/>
              <a:pathLst>
                <a:path w="2386" h="5468" extrusionOk="0">
                  <a:moveTo>
                    <a:pt x="1" y="1"/>
                  </a:moveTo>
                  <a:lnTo>
                    <a:pt x="1" y="5467"/>
                  </a:lnTo>
                  <a:cubicBezTo>
                    <a:pt x="554" y="5410"/>
                    <a:pt x="1098" y="5267"/>
                    <a:pt x="1603" y="5019"/>
                  </a:cubicBezTo>
                  <a:cubicBezTo>
                    <a:pt x="1804" y="4923"/>
                    <a:pt x="1899" y="4685"/>
                    <a:pt x="1823" y="4475"/>
                  </a:cubicBezTo>
                  <a:cubicBezTo>
                    <a:pt x="1794" y="4408"/>
                    <a:pt x="1775" y="4332"/>
                    <a:pt x="1756" y="4256"/>
                  </a:cubicBezTo>
                  <a:cubicBezTo>
                    <a:pt x="1746" y="4198"/>
                    <a:pt x="1756" y="4132"/>
                    <a:pt x="1794" y="4084"/>
                  </a:cubicBezTo>
                  <a:lnTo>
                    <a:pt x="2281" y="3445"/>
                  </a:lnTo>
                  <a:cubicBezTo>
                    <a:pt x="2357" y="3340"/>
                    <a:pt x="2386" y="3206"/>
                    <a:pt x="2357" y="3082"/>
                  </a:cubicBezTo>
                  <a:cubicBezTo>
                    <a:pt x="2204" y="2453"/>
                    <a:pt x="1632" y="545"/>
                    <a:pt x="1" y="1"/>
                  </a:cubicBezTo>
                  <a:close/>
                </a:path>
              </a:pathLst>
            </a:custGeom>
            <a:solidFill>
              <a:srgbClr val="BD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3903;p88">
              <a:extLst>
                <a:ext uri="{FF2B5EF4-FFF2-40B4-BE49-F238E27FC236}">
                  <a16:creationId xmlns:a16="http://schemas.microsoft.com/office/drawing/2014/main" id="{0FAA1DD0-3428-492D-B504-EA80B28B61B2}"/>
                </a:ext>
              </a:extLst>
            </p:cNvPr>
            <p:cNvSpPr/>
            <p:nvPr/>
          </p:nvSpPr>
          <p:spPr>
            <a:xfrm>
              <a:off x="6745732" y="2419290"/>
              <a:ext cx="193874" cy="200368"/>
            </a:xfrm>
            <a:custGeom>
              <a:avLst/>
              <a:gdLst/>
              <a:ahLst/>
              <a:cxnLst/>
              <a:rect l="l" t="t" r="r" b="b"/>
              <a:pathLst>
                <a:path w="7404" h="7652" extrusionOk="0">
                  <a:moveTo>
                    <a:pt x="3702" y="0"/>
                  </a:moveTo>
                  <a:cubicBezTo>
                    <a:pt x="2014" y="0"/>
                    <a:pt x="650" y="1374"/>
                    <a:pt x="650" y="3063"/>
                  </a:cubicBezTo>
                  <a:lnTo>
                    <a:pt x="650" y="3950"/>
                  </a:lnTo>
                  <a:cubicBezTo>
                    <a:pt x="1" y="4074"/>
                    <a:pt x="96" y="5028"/>
                    <a:pt x="755" y="5028"/>
                  </a:cubicBezTo>
                  <a:lnTo>
                    <a:pt x="879" y="5028"/>
                  </a:lnTo>
                  <a:cubicBezTo>
                    <a:pt x="984" y="6507"/>
                    <a:pt x="2224" y="7651"/>
                    <a:pt x="3702" y="7651"/>
                  </a:cubicBezTo>
                  <a:cubicBezTo>
                    <a:pt x="5181" y="7651"/>
                    <a:pt x="6421" y="6507"/>
                    <a:pt x="6536" y="5028"/>
                  </a:cubicBezTo>
                  <a:lnTo>
                    <a:pt x="6650" y="5028"/>
                  </a:lnTo>
                  <a:cubicBezTo>
                    <a:pt x="7309" y="5028"/>
                    <a:pt x="7404" y="4074"/>
                    <a:pt x="6765" y="3950"/>
                  </a:cubicBezTo>
                  <a:lnTo>
                    <a:pt x="6765" y="3940"/>
                  </a:lnTo>
                  <a:lnTo>
                    <a:pt x="6765" y="3063"/>
                  </a:lnTo>
                  <a:cubicBezTo>
                    <a:pt x="6765" y="1374"/>
                    <a:pt x="5391" y="0"/>
                    <a:pt x="3702" y="0"/>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3904;p88">
              <a:extLst>
                <a:ext uri="{FF2B5EF4-FFF2-40B4-BE49-F238E27FC236}">
                  <a16:creationId xmlns:a16="http://schemas.microsoft.com/office/drawing/2014/main" id="{0B5A3230-6261-4074-B734-E985EEEF4BB5}"/>
                </a:ext>
              </a:extLst>
            </p:cNvPr>
            <p:cNvSpPr/>
            <p:nvPr/>
          </p:nvSpPr>
          <p:spPr>
            <a:xfrm>
              <a:off x="6796950" y="2516463"/>
              <a:ext cx="28515" cy="14271"/>
            </a:xfrm>
            <a:custGeom>
              <a:avLst/>
              <a:gdLst/>
              <a:ahLst/>
              <a:cxnLst/>
              <a:rect l="l" t="t" r="r" b="b"/>
              <a:pathLst>
                <a:path w="1089" h="545" extrusionOk="0">
                  <a:moveTo>
                    <a:pt x="1" y="0"/>
                  </a:moveTo>
                  <a:lnTo>
                    <a:pt x="1" y="544"/>
                  </a:lnTo>
                  <a:lnTo>
                    <a:pt x="1088" y="544"/>
                  </a:lnTo>
                  <a:lnTo>
                    <a:pt x="1088" y="0"/>
                  </a:lnTo>
                  <a:close/>
                </a:path>
              </a:pathLst>
            </a:custGeom>
            <a:solidFill>
              <a:srgbClr val="F2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3905;p88">
              <a:extLst>
                <a:ext uri="{FF2B5EF4-FFF2-40B4-BE49-F238E27FC236}">
                  <a16:creationId xmlns:a16="http://schemas.microsoft.com/office/drawing/2014/main" id="{3EA63DB7-2E5F-48DD-AE76-9B421DACDF18}"/>
                </a:ext>
              </a:extLst>
            </p:cNvPr>
            <p:cNvSpPr/>
            <p:nvPr/>
          </p:nvSpPr>
          <p:spPr>
            <a:xfrm>
              <a:off x="6859898" y="2516463"/>
              <a:ext cx="28515" cy="14271"/>
            </a:xfrm>
            <a:custGeom>
              <a:avLst/>
              <a:gdLst/>
              <a:ahLst/>
              <a:cxnLst/>
              <a:rect l="l" t="t" r="r" b="b"/>
              <a:pathLst>
                <a:path w="1089" h="545" extrusionOk="0">
                  <a:moveTo>
                    <a:pt x="1" y="0"/>
                  </a:moveTo>
                  <a:lnTo>
                    <a:pt x="1" y="544"/>
                  </a:lnTo>
                  <a:lnTo>
                    <a:pt x="1088" y="544"/>
                  </a:lnTo>
                  <a:lnTo>
                    <a:pt x="1088" y="0"/>
                  </a:lnTo>
                  <a:close/>
                </a:path>
              </a:pathLst>
            </a:custGeom>
            <a:solidFill>
              <a:srgbClr val="F2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3906;p88">
              <a:extLst>
                <a:ext uri="{FF2B5EF4-FFF2-40B4-BE49-F238E27FC236}">
                  <a16:creationId xmlns:a16="http://schemas.microsoft.com/office/drawing/2014/main" id="{D0CB8E8B-D2F0-48A3-9834-A479C24E6B24}"/>
                </a:ext>
              </a:extLst>
            </p:cNvPr>
            <p:cNvSpPr/>
            <p:nvPr/>
          </p:nvSpPr>
          <p:spPr>
            <a:xfrm>
              <a:off x="6745732" y="2419316"/>
              <a:ext cx="111443" cy="200237"/>
            </a:xfrm>
            <a:custGeom>
              <a:avLst/>
              <a:gdLst/>
              <a:ahLst/>
              <a:cxnLst/>
              <a:rect l="l" t="t" r="r" b="b"/>
              <a:pathLst>
                <a:path w="4256" h="7647" extrusionOk="0">
                  <a:moveTo>
                    <a:pt x="3676" y="1"/>
                  </a:moveTo>
                  <a:cubicBezTo>
                    <a:pt x="2034" y="1"/>
                    <a:pt x="641" y="1343"/>
                    <a:pt x="650" y="3052"/>
                  </a:cubicBezTo>
                  <a:lnTo>
                    <a:pt x="650" y="3939"/>
                  </a:lnTo>
                  <a:cubicBezTo>
                    <a:pt x="1" y="4073"/>
                    <a:pt x="96" y="5027"/>
                    <a:pt x="755" y="5027"/>
                  </a:cubicBezTo>
                  <a:lnTo>
                    <a:pt x="879" y="5027"/>
                  </a:lnTo>
                  <a:cubicBezTo>
                    <a:pt x="989" y="6529"/>
                    <a:pt x="2254" y="7646"/>
                    <a:pt x="3708" y="7646"/>
                  </a:cubicBezTo>
                  <a:cubicBezTo>
                    <a:pt x="3888" y="7646"/>
                    <a:pt x="4071" y="7629"/>
                    <a:pt x="4256" y="7593"/>
                  </a:cubicBezTo>
                  <a:cubicBezTo>
                    <a:pt x="2920" y="7335"/>
                    <a:pt x="1957" y="6162"/>
                    <a:pt x="1957" y="4807"/>
                  </a:cubicBezTo>
                  <a:lnTo>
                    <a:pt x="1957" y="2842"/>
                  </a:lnTo>
                  <a:cubicBezTo>
                    <a:pt x="1957" y="1478"/>
                    <a:pt x="2920" y="314"/>
                    <a:pt x="4256" y="57"/>
                  </a:cubicBezTo>
                  <a:cubicBezTo>
                    <a:pt x="4060" y="19"/>
                    <a:pt x="3866" y="1"/>
                    <a:pt x="3676" y="1"/>
                  </a:cubicBezTo>
                  <a:close/>
                </a:path>
              </a:pathLst>
            </a:custGeom>
            <a:solidFill>
              <a:srgbClr val="F2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3907;p88">
              <a:extLst>
                <a:ext uri="{FF2B5EF4-FFF2-40B4-BE49-F238E27FC236}">
                  <a16:creationId xmlns:a16="http://schemas.microsoft.com/office/drawing/2014/main" id="{6694F92D-EAF1-4762-BB76-4C24279EFE6C}"/>
                </a:ext>
              </a:extLst>
            </p:cNvPr>
            <p:cNvSpPr/>
            <p:nvPr/>
          </p:nvSpPr>
          <p:spPr>
            <a:xfrm>
              <a:off x="6805434" y="2516594"/>
              <a:ext cx="11521" cy="17125"/>
            </a:xfrm>
            <a:custGeom>
              <a:avLst/>
              <a:gdLst/>
              <a:ahLst/>
              <a:cxnLst/>
              <a:rect l="l" t="t" r="r" b="b"/>
              <a:pathLst>
                <a:path w="440" h="654" extrusionOk="0">
                  <a:moveTo>
                    <a:pt x="220" y="0"/>
                  </a:moveTo>
                  <a:cubicBezTo>
                    <a:pt x="111" y="0"/>
                    <a:pt x="1" y="72"/>
                    <a:pt x="1" y="215"/>
                  </a:cubicBezTo>
                  <a:lnTo>
                    <a:pt x="1" y="434"/>
                  </a:lnTo>
                  <a:cubicBezTo>
                    <a:pt x="1" y="558"/>
                    <a:pt x="96" y="654"/>
                    <a:pt x="220" y="654"/>
                  </a:cubicBezTo>
                  <a:cubicBezTo>
                    <a:pt x="344" y="654"/>
                    <a:pt x="440" y="558"/>
                    <a:pt x="440" y="434"/>
                  </a:cubicBezTo>
                  <a:lnTo>
                    <a:pt x="440" y="215"/>
                  </a:lnTo>
                  <a:cubicBezTo>
                    <a:pt x="440" y="72"/>
                    <a:pt x="330" y="0"/>
                    <a:pt x="220" y="0"/>
                  </a:cubicBez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3908;p88">
              <a:extLst>
                <a:ext uri="{FF2B5EF4-FFF2-40B4-BE49-F238E27FC236}">
                  <a16:creationId xmlns:a16="http://schemas.microsoft.com/office/drawing/2014/main" id="{9990C9EA-8049-4A2F-8F59-0657B2991214}"/>
                </a:ext>
              </a:extLst>
            </p:cNvPr>
            <p:cNvSpPr/>
            <p:nvPr/>
          </p:nvSpPr>
          <p:spPr>
            <a:xfrm>
              <a:off x="6817400" y="2562103"/>
              <a:ext cx="50563" cy="17361"/>
            </a:xfrm>
            <a:custGeom>
              <a:avLst/>
              <a:gdLst/>
              <a:ahLst/>
              <a:cxnLst/>
              <a:rect l="l" t="t" r="r" b="b"/>
              <a:pathLst>
                <a:path w="1931" h="663" extrusionOk="0">
                  <a:moveTo>
                    <a:pt x="311" y="1"/>
                  </a:moveTo>
                  <a:cubicBezTo>
                    <a:pt x="145" y="1"/>
                    <a:pt x="1" y="224"/>
                    <a:pt x="155" y="385"/>
                  </a:cubicBezTo>
                  <a:cubicBezTo>
                    <a:pt x="373" y="567"/>
                    <a:pt x="644" y="662"/>
                    <a:pt x="925" y="662"/>
                  </a:cubicBezTo>
                  <a:cubicBezTo>
                    <a:pt x="939" y="662"/>
                    <a:pt x="952" y="662"/>
                    <a:pt x="965" y="661"/>
                  </a:cubicBezTo>
                  <a:cubicBezTo>
                    <a:pt x="979" y="662"/>
                    <a:pt x="992" y="662"/>
                    <a:pt x="1006" y="662"/>
                  </a:cubicBezTo>
                  <a:cubicBezTo>
                    <a:pt x="1287" y="662"/>
                    <a:pt x="1558" y="567"/>
                    <a:pt x="1776" y="385"/>
                  </a:cubicBezTo>
                  <a:cubicBezTo>
                    <a:pt x="1930" y="224"/>
                    <a:pt x="1786" y="1"/>
                    <a:pt x="1620" y="1"/>
                  </a:cubicBezTo>
                  <a:cubicBezTo>
                    <a:pt x="1570" y="1"/>
                    <a:pt x="1518" y="21"/>
                    <a:pt x="1471" y="70"/>
                  </a:cubicBezTo>
                  <a:cubicBezTo>
                    <a:pt x="1318" y="175"/>
                    <a:pt x="1142" y="227"/>
                    <a:pt x="965" y="227"/>
                  </a:cubicBezTo>
                  <a:cubicBezTo>
                    <a:pt x="789" y="227"/>
                    <a:pt x="612" y="175"/>
                    <a:pt x="460" y="70"/>
                  </a:cubicBezTo>
                  <a:cubicBezTo>
                    <a:pt x="413" y="21"/>
                    <a:pt x="361" y="1"/>
                    <a:pt x="311" y="1"/>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3909;p88">
              <a:extLst>
                <a:ext uri="{FF2B5EF4-FFF2-40B4-BE49-F238E27FC236}">
                  <a16:creationId xmlns:a16="http://schemas.microsoft.com/office/drawing/2014/main" id="{B1C52140-62FD-4833-B8A7-9E0D6CBE8966}"/>
                </a:ext>
              </a:extLst>
            </p:cNvPr>
            <p:cNvSpPr/>
            <p:nvPr/>
          </p:nvSpPr>
          <p:spPr>
            <a:xfrm>
              <a:off x="6794960" y="2493734"/>
              <a:ext cx="32496" cy="11260"/>
            </a:xfrm>
            <a:custGeom>
              <a:avLst/>
              <a:gdLst/>
              <a:ahLst/>
              <a:cxnLst/>
              <a:rect l="l" t="t" r="r" b="b"/>
              <a:pathLst>
                <a:path w="1241" h="430" extrusionOk="0">
                  <a:moveTo>
                    <a:pt x="296" y="0"/>
                  </a:moveTo>
                  <a:cubicBezTo>
                    <a:pt x="0" y="0"/>
                    <a:pt x="0" y="429"/>
                    <a:pt x="296" y="429"/>
                  </a:cubicBezTo>
                  <a:lnTo>
                    <a:pt x="954" y="429"/>
                  </a:lnTo>
                  <a:cubicBezTo>
                    <a:pt x="1241" y="429"/>
                    <a:pt x="1241" y="0"/>
                    <a:pt x="95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3910;p88">
              <a:extLst>
                <a:ext uri="{FF2B5EF4-FFF2-40B4-BE49-F238E27FC236}">
                  <a16:creationId xmlns:a16="http://schemas.microsoft.com/office/drawing/2014/main" id="{8881C916-54F3-42D6-A4AD-580559436676}"/>
                </a:ext>
              </a:extLst>
            </p:cNvPr>
            <p:cNvSpPr/>
            <p:nvPr/>
          </p:nvSpPr>
          <p:spPr>
            <a:xfrm>
              <a:off x="6868409" y="2516594"/>
              <a:ext cx="11495" cy="17125"/>
            </a:xfrm>
            <a:custGeom>
              <a:avLst/>
              <a:gdLst/>
              <a:ahLst/>
              <a:cxnLst/>
              <a:rect l="l" t="t" r="r" b="b"/>
              <a:pathLst>
                <a:path w="439" h="654" extrusionOk="0">
                  <a:moveTo>
                    <a:pt x="219" y="0"/>
                  </a:moveTo>
                  <a:cubicBezTo>
                    <a:pt x="110" y="0"/>
                    <a:pt x="0" y="72"/>
                    <a:pt x="0" y="215"/>
                  </a:cubicBezTo>
                  <a:lnTo>
                    <a:pt x="0" y="434"/>
                  </a:lnTo>
                  <a:cubicBezTo>
                    <a:pt x="0" y="558"/>
                    <a:pt x="95" y="654"/>
                    <a:pt x="219" y="654"/>
                  </a:cubicBezTo>
                  <a:cubicBezTo>
                    <a:pt x="344" y="654"/>
                    <a:pt x="439" y="558"/>
                    <a:pt x="439" y="434"/>
                  </a:cubicBezTo>
                  <a:lnTo>
                    <a:pt x="439" y="215"/>
                  </a:lnTo>
                  <a:cubicBezTo>
                    <a:pt x="439" y="72"/>
                    <a:pt x="329" y="0"/>
                    <a:pt x="219" y="0"/>
                  </a:cubicBez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3911;p88">
              <a:extLst>
                <a:ext uri="{FF2B5EF4-FFF2-40B4-BE49-F238E27FC236}">
                  <a16:creationId xmlns:a16="http://schemas.microsoft.com/office/drawing/2014/main" id="{36AFE9AB-7941-4331-ADDC-9BBE21761B9A}"/>
                </a:ext>
              </a:extLst>
            </p:cNvPr>
            <p:cNvSpPr/>
            <p:nvPr/>
          </p:nvSpPr>
          <p:spPr>
            <a:xfrm>
              <a:off x="6857908" y="2493734"/>
              <a:ext cx="32496" cy="11260"/>
            </a:xfrm>
            <a:custGeom>
              <a:avLst/>
              <a:gdLst/>
              <a:ahLst/>
              <a:cxnLst/>
              <a:rect l="l" t="t" r="r" b="b"/>
              <a:pathLst>
                <a:path w="1241" h="430" extrusionOk="0">
                  <a:moveTo>
                    <a:pt x="296" y="0"/>
                  </a:moveTo>
                  <a:cubicBezTo>
                    <a:pt x="0" y="0"/>
                    <a:pt x="0" y="429"/>
                    <a:pt x="296" y="429"/>
                  </a:cubicBezTo>
                  <a:lnTo>
                    <a:pt x="945" y="429"/>
                  </a:lnTo>
                  <a:cubicBezTo>
                    <a:pt x="1241" y="429"/>
                    <a:pt x="1241" y="0"/>
                    <a:pt x="945"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3912;p88">
              <a:extLst>
                <a:ext uri="{FF2B5EF4-FFF2-40B4-BE49-F238E27FC236}">
                  <a16:creationId xmlns:a16="http://schemas.microsoft.com/office/drawing/2014/main" id="{1A91EDCB-7A1C-430E-82EF-42D6F459CFFF}"/>
                </a:ext>
              </a:extLst>
            </p:cNvPr>
            <p:cNvSpPr/>
            <p:nvPr/>
          </p:nvSpPr>
          <p:spPr>
            <a:xfrm>
              <a:off x="6754975" y="2516463"/>
              <a:ext cx="43755" cy="11521"/>
            </a:xfrm>
            <a:custGeom>
              <a:avLst/>
              <a:gdLst/>
              <a:ahLst/>
              <a:cxnLst/>
              <a:rect l="l" t="t" r="r" b="b"/>
              <a:pathLst>
                <a:path w="1671" h="440" extrusionOk="0">
                  <a:moveTo>
                    <a:pt x="297" y="0"/>
                  </a:moveTo>
                  <a:cubicBezTo>
                    <a:pt x="1" y="0"/>
                    <a:pt x="1" y="439"/>
                    <a:pt x="297" y="439"/>
                  </a:cubicBezTo>
                  <a:lnTo>
                    <a:pt x="1384" y="439"/>
                  </a:lnTo>
                  <a:cubicBezTo>
                    <a:pt x="1670" y="439"/>
                    <a:pt x="1670" y="0"/>
                    <a:pt x="1384" y="0"/>
                  </a:cubicBezTo>
                  <a:close/>
                </a:path>
              </a:pathLst>
            </a:custGeom>
            <a:solidFill>
              <a:srgbClr val="576D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3913;p88">
              <a:extLst>
                <a:ext uri="{FF2B5EF4-FFF2-40B4-BE49-F238E27FC236}">
                  <a16:creationId xmlns:a16="http://schemas.microsoft.com/office/drawing/2014/main" id="{4A8A5210-857D-4CA5-81B4-3DFBC53F977B}"/>
                </a:ext>
              </a:extLst>
            </p:cNvPr>
            <p:cNvSpPr/>
            <p:nvPr/>
          </p:nvSpPr>
          <p:spPr>
            <a:xfrm>
              <a:off x="6886633" y="2516463"/>
              <a:ext cx="43729" cy="11521"/>
            </a:xfrm>
            <a:custGeom>
              <a:avLst/>
              <a:gdLst/>
              <a:ahLst/>
              <a:cxnLst/>
              <a:rect l="l" t="t" r="r" b="b"/>
              <a:pathLst>
                <a:path w="1670" h="440" extrusionOk="0">
                  <a:moveTo>
                    <a:pt x="296" y="0"/>
                  </a:moveTo>
                  <a:cubicBezTo>
                    <a:pt x="0" y="0"/>
                    <a:pt x="0" y="439"/>
                    <a:pt x="296" y="439"/>
                  </a:cubicBezTo>
                  <a:lnTo>
                    <a:pt x="1384" y="439"/>
                  </a:lnTo>
                  <a:cubicBezTo>
                    <a:pt x="1670" y="439"/>
                    <a:pt x="1670" y="0"/>
                    <a:pt x="1384" y="0"/>
                  </a:cubicBezTo>
                  <a:close/>
                </a:path>
              </a:pathLst>
            </a:custGeom>
            <a:solidFill>
              <a:srgbClr val="576D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3914;p88">
              <a:extLst>
                <a:ext uri="{FF2B5EF4-FFF2-40B4-BE49-F238E27FC236}">
                  <a16:creationId xmlns:a16="http://schemas.microsoft.com/office/drawing/2014/main" id="{B92AC259-8A3D-47CB-8A23-EDE8B07995AA}"/>
                </a:ext>
              </a:extLst>
            </p:cNvPr>
            <p:cNvSpPr/>
            <p:nvPr/>
          </p:nvSpPr>
          <p:spPr>
            <a:xfrm>
              <a:off x="6825675" y="2516463"/>
              <a:ext cx="34250" cy="22990"/>
            </a:xfrm>
            <a:custGeom>
              <a:avLst/>
              <a:gdLst/>
              <a:ahLst/>
              <a:cxnLst/>
              <a:rect l="l" t="t" r="r" b="b"/>
              <a:pathLst>
                <a:path w="1308" h="878" extrusionOk="0">
                  <a:moveTo>
                    <a:pt x="649" y="0"/>
                  </a:moveTo>
                  <a:cubicBezTo>
                    <a:pt x="287" y="0"/>
                    <a:pt x="1" y="296"/>
                    <a:pt x="1" y="659"/>
                  </a:cubicBezTo>
                  <a:cubicBezTo>
                    <a:pt x="1" y="802"/>
                    <a:pt x="108" y="873"/>
                    <a:pt x="215" y="873"/>
                  </a:cubicBezTo>
                  <a:cubicBezTo>
                    <a:pt x="323" y="873"/>
                    <a:pt x="430" y="802"/>
                    <a:pt x="430" y="659"/>
                  </a:cubicBezTo>
                  <a:cubicBezTo>
                    <a:pt x="430" y="511"/>
                    <a:pt x="540" y="437"/>
                    <a:pt x="649" y="437"/>
                  </a:cubicBezTo>
                  <a:cubicBezTo>
                    <a:pt x="759" y="437"/>
                    <a:pt x="869" y="511"/>
                    <a:pt x="869" y="659"/>
                  </a:cubicBezTo>
                  <a:cubicBezTo>
                    <a:pt x="869" y="783"/>
                    <a:pt x="964" y="878"/>
                    <a:pt x="1088" y="878"/>
                  </a:cubicBezTo>
                  <a:cubicBezTo>
                    <a:pt x="1212" y="878"/>
                    <a:pt x="1308" y="783"/>
                    <a:pt x="1308" y="659"/>
                  </a:cubicBezTo>
                  <a:cubicBezTo>
                    <a:pt x="1308" y="296"/>
                    <a:pt x="1012" y="0"/>
                    <a:pt x="649" y="0"/>
                  </a:cubicBezTo>
                  <a:close/>
                </a:path>
              </a:pathLst>
            </a:custGeom>
            <a:solidFill>
              <a:srgbClr val="576D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3915;p88">
              <a:extLst>
                <a:ext uri="{FF2B5EF4-FFF2-40B4-BE49-F238E27FC236}">
                  <a16:creationId xmlns:a16="http://schemas.microsoft.com/office/drawing/2014/main" id="{66FB8E92-C7FB-4D53-A1EC-777E08BA95C0}"/>
                </a:ext>
              </a:extLst>
            </p:cNvPr>
            <p:cNvSpPr/>
            <p:nvPr/>
          </p:nvSpPr>
          <p:spPr>
            <a:xfrm>
              <a:off x="6825439" y="2596641"/>
              <a:ext cx="34486" cy="34250"/>
            </a:xfrm>
            <a:custGeom>
              <a:avLst/>
              <a:gdLst/>
              <a:ahLst/>
              <a:cxnLst/>
              <a:rect l="l" t="t" r="r" b="b"/>
              <a:pathLst>
                <a:path w="1317" h="1308" extrusionOk="0">
                  <a:moveTo>
                    <a:pt x="220" y="1"/>
                  </a:moveTo>
                  <a:cubicBezTo>
                    <a:pt x="96" y="1"/>
                    <a:pt x="0" y="96"/>
                    <a:pt x="0" y="220"/>
                  </a:cubicBezTo>
                  <a:lnTo>
                    <a:pt x="0" y="649"/>
                  </a:lnTo>
                  <a:cubicBezTo>
                    <a:pt x="0" y="1012"/>
                    <a:pt x="296" y="1308"/>
                    <a:pt x="658" y="1308"/>
                  </a:cubicBezTo>
                  <a:cubicBezTo>
                    <a:pt x="1021" y="1308"/>
                    <a:pt x="1317" y="1012"/>
                    <a:pt x="1317" y="649"/>
                  </a:cubicBezTo>
                  <a:lnTo>
                    <a:pt x="1317" y="220"/>
                  </a:lnTo>
                  <a:cubicBezTo>
                    <a:pt x="1317" y="96"/>
                    <a:pt x="1212" y="1"/>
                    <a:pt x="109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3916;p88">
              <a:extLst>
                <a:ext uri="{FF2B5EF4-FFF2-40B4-BE49-F238E27FC236}">
                  <a16:creationId xmlns:a16="http://schemas.microsoft.com/office/drawing/2014/main" id="{38A4E03E-07D1-45E0-ADCD-D6639EEC2292}"/>
                </a:ext>
              </a:extLst>
            </p:cNvPr>
            <p:cNvSpPr/>
            <p:nvPr/>
          </p:nvSpPr>
          <p:spPr>
            <a:xfrm>
              <a:off x="6783726" y="2640868"/>
              <a:ext cx="58969" cy="50380"/>
            </a:xfrm>
            <a:custGeom>
              <a:avLst/>
              <a:gdLst/>
              <a:ahLst/>
              <a:cxnLst/>
              <a:rect l="l" t="t" r="r" b="b"/>
              <a:pathLst>
                <a:path w="2252" h="1924" extrusionOk="0">
                  <a:moveTo>
                    <a:pt x="582" y="0"/>
                  </a:moveTo>
                  <a:lnTo>
                    <a:pt x="0" y="697"/>
                  </a:lnTo>
                  <a:lnTo>
                    <a:pt x="1002" y="1851"/>
                  </a:lnTo>
                  <a:cubicBezTo>
                    <a:pt x="1046" y="1900"/>
                    <a:pt x="1105" y="1924"/>
                    <a:pt x="1165" y="1924"/>
                  </a:cubicBezTo>
                  <a:cubicBezTo>
                    <a:pt x="1222" y="1924"/>
                    <a:pt x="1280" y="1902"/>
                    <a:pt x="1326" y="1860"/>
                  </a:cubicBezTo>
                  <a:lnTo>
                    <a:pt x="2251" y="935"/>
                  </a:lnTo>
                  <a:lnTo>
                    <a:pt x="58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3917;p88">
              <a:extLst>
                <a:ext uri="{FF2B5EF4-FFF2-40B4-BE49-F238E27FC236}">
                  <a16:creationId xmlns:a16="http://schemas.microsoft.com/office/drawing/2014/main" id="{3594F314-838E-4963-8E24-22C46CE6861B}"/>
                </a:ext>
              </a:extLst>
            </p:cNvPr>
            <p:cNvSpPr/>
            <p:nvPr/>
          </p:nvSpPr>
          <p:spPr>
            <a:xfrm>
              <a:off x="6842669" y="2640868"/>
              <a:ext cx="58969" cy="50380"/>
            </a:xfrm>
            <a:custGeom>
              <a:avLst/>
              <a:gdLst/>
              <a:ahLst/>
              <a:cxnLst/>
              <a:rect l="l" t="t" r="r" b="b"/>
              <a:pathLst>
                <a:path w="2252" h="1924" extrusionOk="0">
                  <a:moveTo>
                    <a:pt x="1679" y="0"/>
                  </a:moveTo>
                  <a:lnTo>
                    <a:pt x="0" y="935"/>
                  </a:lnTo>
                  <a:lnTo>
                    <a:pt x="926" y="1860"/>
                  </a:lnTo>
                  <a:cubicBezTo>
                    <a:pt x="972" y="1902"/>
                    <a:pt x="1030" y="1924"/>
                    <a:pt x="1087" y="1924"/>
                  </a:cubicBezTo>
                  <a:cubicBezTo>
                    <a:pt x="1147" y="1924"/>
                    <a:pt x="1206" y="1900"/>
                    <a:pt x="1250" y="1851"/>
                  </a:cubicBezTo>
                  <a:lnTo>
                    <a:pt x="2252" y="697"/>
                  </a:lnTo>
                  <a:lnTo>
                    <a:pt x="1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3918;p88">
              <a:extLst>
                <a:ext uri="{FF2B5EF4-FFF2-40B4-BE49-F238E27FC236}">
                  <a16:creationId xmlns:a16="http://schemas.microsoft.com/office/drawing/2014/main" id="{2A957F14-5C3D-4688-949C-2540B84F8906}"/>
                </a:ext>
              </a:extLst>
            </p:cNvPr>
            <p:cNvSpPr/>
            <p:nvPr/>
          </p:nvSpPr>
          <p:spPr>
            <a:xfrm>
              <a:off x="6734499" y="2625131"/>
              <a:ext cx="68238" cy="148888"/>
            </a:xfrm>
            <a:custGeom>
              <a:avLst/>
              <a:gdLst/>
              <a:ahLst/>
              <a:cxnLst/>
              <a:rect l="l" t="t" r="r" b="b"/>
              <a:pathLst>
                <a:path w="2606" h="5686" extrusionOk="0">
                  <a:moveTo>
                    <a:pt x="2605" y="0"/>
                  </a:moveTo>
                  <a:cubicBezTo>
                    <a:pt x="2605" y="0"/>
                    <a:pt x="1002" y="401"/>
                    <a:pt x="487" y="1965"/>
                  </a:cubicBezTo>
                  <a:cubicBezTo>
                    <a:pt x="439" y="2099"/>
                    <a:pt x="459" y="2242"/>
                    <a:pt x="535" y="2357"/>
                  </a:cubicBezTo>
                  <a:lnTo>
                    <a:pt x="859" y="2843"/>
                  </a:lnTo>
                  <a:lnTo>
                    <a:pt x="153" y="3549"/>
                  </a:lnTo>
                  <a:cubicBezTo>
                    <a:pt x="48" y="3654"/>
                    <a:pt x="1" y="3807"/>
                    <a:pt x="39" y="3950"/>
                  </a:cubicBezTo>
                  <a:lnTo>
                    <a:pt x="420" y="5686"/>
                  </a:lnTo>
                  <a:lnTo>
                    <a:pt x="1508" y="5676"/>
                  </a:lnTo>
                  <a:lnTo>
                    <a:pt x="1508" y="2690"/>
                  </a:lnTo>
                  <a:cubicBezTo>
                    <a:pt x="1508" y="2223"/>
                    <a:pt x="1699" y="1784"/>
                    <a:pt x="2023" y="1460"/>
                  </a:cubicBezTo>
                  <a:lnTo>
                    <a:pt x="2281" y="1193"/>
                  </a:lnTo>
                  <a:cubicBezTo>
                    <a:pt x="2491" y="992"/>
                    <a:pt x="2605" y="716"/>
                    <a:pt x="2605" y="420"/>
                  </a:cubicBezTo>
                  <a:lnTo>
                    <a:pt x="2605" y="0"/>
                  </a:ln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3919;p88">
              <a:extLst>
                <a:ext uri="{FF2B5EF4-FFF2-40B4-BE49-F238E27FC236}">
                  <a16:creationId xmlns:a16="http://schemas.microsoft.com/office/drawing/2014/main" id="{89273689-0168-4844-BD32-C611CBB58073}"/>
                </a:ext>
              </a:extLst>
            </p:cNvPr>
            <p:cNvSpPr/>
            <p:nvPr/>
          </p:nvSpPr>
          <p:spPr>
            <a:xfrm>
              <a:off x="6882627" y="2625131"/>
              <a:ext cx="68238" cy="148888"/>
            </a:xfrm>
            <a:custGeom>
              <a:avLst/>
              <a:gdLst/>
              <a:ahLst/>
              <a:cxnLst/>
              <a:rect l="l" t="t" r="r" b="b"/>
              <a:pathLst>
                <a:path w="2606" h="5686" extrusionOk="0">
                  <a:moveTo>
                    <a:pt x="1" y="0"/>
                  </a:moveTo>
                  <a:lnTo>
                    <a:pt x="1" y="420"/>
                  </a:lnTo>
                  <a:cubicBezTo>
                    <a:pt x="1" y="716"/>
                    <a:pt x="115" y="992"/>
                    <a:pt x="325" y="1193"/>
                  </a:cubicBezTo>
                  <a:lnTo>
                    <a:pt x="583" y="1460"/>
                  </a:lnTo>
                  <a:cubicBezTo>
                    <a:pt x="907" y="1784"/>
                    <a:pt x="1098" y="2223"/>
                    <a:pt x="1098" y="2690"/>
                  </a:cubicBezTo>
                  <a:lnTo>
                    <a:pt x="1098" y="5676"/>
                  </a:lnTo>
                  <a:lnTo>
                    <a:pt x="2185" y="5686"/>
                  </a:lnTo>
                  <a:lnTo>
                    <a:pt x="2577" y="3950"/>
                  </a:lnTo>
                  <a:cubicBezTo>
                    <a:pt x="2605" y="3807"/>
                    <a:pt x="2558" y="3654"/>
                    <a:pt x="2453" y="3549"/>
                  </a:cubicBezTo>
                  <a:lnTo>
                    <a:pt x="1747" y="2843"/>
                  </a:lnTo>
                  <a:lnTo>
                    <a:pt x="2071" y="2357"/>
                  </a:lnTo>
                  <a:cubicBezTo>
                    <a:pt x="2147" y="2242"/>
                    <a:pt x="2166" y="2099"/>
                    <a:pt x="2128" y="1965"/>
                  </a:cubicBezTo>
                  <a:cubicBezTo>
                    <a:pt x="1604" y="401"/>
                    <a:pt x="1" y="0"/>
                    <a:pt x="1" y="0"/>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3920;p88">
              <a:extLst>
                <a:ext uri="{FF2B5EF4-FFF2-40B4-BE49-F238E27FC236}">
                  <a16:creationId xmlns:a16="http://schemas.microsoft.com/office/drawing/2014/main" id="{69DEDEFD-1F47-4E87-8F75-02412E289891}"/>
                </a:ext>
              </a:extLst>
            </p:cNvPr>
            <p:cNvSpPr/>
            <p:nvPr/>
          </p:nvSpPr>
          <p:spPr>
            <a:xfrm>
              <a:off x="6785455" y="2510702"/>
              <a:ext cx="51506" cy="40246"/>
            </a:xfrm>
            <a:custGeom>
              <a:avLst/>
              <a:gdLst/>
              <a:ahLst/>
              <a:cxnLst/>
              <a:rect l="l" t="t" r="r" b="b"/>
              <a:pathLst>
                <a:path w="1967" h="1537" extrusionOk="0">
                  <a:moveTo>
                    <a:pt x="1527" y="440"/>
                  </a:moveTo>
                  <a:lnTo>
                    <a:pt x="1527" y="879"/>
                  </a:lnTo>
                  <a:cubicBezTo>
                    <a:pt x="1527" y="993"/>
                    <a:pt x="1432" y="1098"/>
                    <a:pt x="1317" y="1098"/>
                  </a:cubicBezTo>
                  <a:lnTo>
                    <a:pt x="659" y="1098"/>
                  </a:lnTo>
                  <a:cubicBezTo>
                    <a:pt x="535" y="1098"/>
                    <a:pt x="440" y="993"/>
                    <a:pt x="440" y="879"/>
                  </a:cubicBezTo>
                  <a:lnTo>
                    <a:pt x="440" y="440"/>
                  </a:lnTo>
                  <a:close/>
                  <a:moveTo>
                    <a:pt x="220" y="1"/>
                  </a:moveTo>
                  <a:cubicBezTo>
                    <a:pt x="96" y="1"/>
                    <a:pt x="1" y="96"/>
                    <a:pt x="1" y="220"/>
                  </a:cubicBezTo>
                  <a:lnTo>
                    <a:pt x="1" y="879"/>
                  </a:lnTo>
                  <a:cubicBezTo>
                    <a:pt x="1" y="1241"/>
                    <a:pt x="297" y="1537"/>
                    <a:pt x="659" y="1537"/>
                  </a:cubicBezTo>
                  <a:lnTo>
                    <a:pt x="1317" y="1537"/>
                  </a:lnTo>
                  <a:cubicBezTo>
                    <a:pt x="1670" y="1527"/>
                    <a:pt x="1966" y="1241"/>
                    <a:pt x="1966" y="879"/>
                  </a:cubicBezTo>
                  <a:lnTo>
                    <a:pt x="1966" y="220"/>
                  </a:lnTo>
                  <a:cubicBezTo>
                    <a:pt x="1966" y="96"/>
                    <a:pt x="1871" y="1"/>
                    <a:pt x="1747" y="1"/>
                  </a:cubicBezTo>
                  <a:close/>
                </a:path>
              </a:pathLst>
            </a:custGeom>
            <a:solidFill>
              <a:srgbClr val="697D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3921;p88">
              <a:extLst>
                <a:ext uri="{FF2B5EF4-FFF2-40B4-BE49-F238E27FC236}">
                  <a16:creationId xmlns:a16="http://schemas.microsoft.com/office/drawing/2014/main" id="{1DD25A93-F2B4-4827-A249-E18FACBCFF5E}"/>
                </a:ext>
              </a:extLst>
            </p:cNvPr>
            <p:cNvSpPr/>
            <p:nvPr/>
          </p:nvSpPr>
          <p:spPr>
            <a:xfrm>
              <a:off x="6848403" y="2510702"/>
              <a:ext cx="51506" cy="40246"/>
            </a:xfrm>
            <a:custGeom>
              <a:avLst/>
              <a:gdLst/>
              <a:ahLst/>
              <a:cxnLst/>
              <a:rect l="l" t="t" r="r" b="b"/>
              <a:pathLst>
                <a:path w="1967" h="1537" extrusionOk="0">
                  <a:moveTo>
                    <a:pt x="1527" y="440"/>
                  </a:moveTo>
                  <a:lnTo>
                    <a:pt x="1527" y="879"/>
                  </a:lnTo>
                  <a:cubicBezTo>
                    <a:pt x="1527" y="993"/>
                    <a:pt x="1432" y="1098"/>
                    <a:pt x="1308" y="1098"/>
                  </a:cubicBezTo>
                  <a:lnTo>
                    <a:pt x="659" y="1098"/>
                  </a:lnTo>
                  <a:cubicBezTo>
                    <a:pt x="535" y="1098"/>
                    <a:pt x="440" y="993"/>
                    <a:pt x="440" y="879"/>
                  </a:cubicBezTo>
                  <a:lnTo>
                    <a:pt x="440" y="440"/>
                  </a:lnTo>
                  <a:close/>
                  <a:moveTo>
                    <a:pt x="220" y="1"/>
                  </a:moveTo>
                  <a:cubicBezTo>
                    <a:pt x="96" y="1"/>
                    <a:pt x="1" y="96"/>
                    <a:pt x="1" y="220"/>
                  </a:cubicBezTo>
                  <a:lnTo>
                    <a:pt x="1" y="879"/>
                  </a:lnTo>
                  <a:cubicBezTo>
                    <a:pt x="1" y="1241"/>
                    <a:pt x="297" y="1537"/>
                    <a:pt x="659" y="1537"/>
                  </a:cubicBezTo>
                  <a:lnTo>
                    <a:pt x="1308" y="1537"/>
                  </a:lnTo>
                  <a:cubicBezTo>
                    <a:pt x="1670" y="1537"/>
                    <a:pt x="1966" y="1241"/>
                    <a:pt x="1966" y="879"/>
                  </a:cubicBezTo>
                  <a:lnTo>
                    <a:pt x="1966" y="220"/>
                  </a:lnTo>
                  <a:cubicBezTo>
                    <a:pt x="1966" y="96"/>
                    <a:pt x="1871" y="1"/>
                    <a:pt x="1756" y="1"/>
                  </a:cubicBezTo>
                  <a:close/>
                </a:path>
              </a:pathLst>
            </a:custGeom>
            <a:solidFill>
              <a:srgbClr val="697D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4054;p88">
            <a:extLst>
              <a:ext uri="{FF2B5EF4-FFF2-40B4-BE49-F238E27FC236}">
                <a16:creationId xmlns:a16="http://schemas.microsoft.com/office/drawing/2014/main" id="{F04B26BA-1C6C-4E5B-B15B-3C4F5E3C5089}"/>
              </a:ext>
            </a:extLst>
          </p:cNvPr>
          <p:cNvGrpSpPr/>
          <p:nvPr/>
        </p:nvGrpSpPr>
        <p:grpSpPr>
          <a:xfrm>
            <a:off x="1551599" y="1258448"/>
            <a:ext cx="263316" cy="354728"/>
            <a:chOff x="8062968" y="2419290"/>
            <a:chExt cx="263316" cy="354728"/>
          </a:xfrm>
        </p:grpSpPr>
        <p:sp>
          <p:nvSpPr>
            <p:cNvPr id="175" name="Google Shape;14055;p88">
              <a:extLst>
                <a:ext uri="{FF2B5EF4-FFF2-40B4-BE49-F238E27FC236}">
                  <a16:creationId xmlns:a16="http://schemas.microsoft.com/office/drawing/2014/main" id="{D61ABBDD-72D8-4879-9572-BE468C0318DE}"/>
                </a:ext>
              </a:extLst>
            </p:cNvPr>
            <p:cNvSpPr/>
            <p:nvPr/>
          </p:nvSpPr>
          <p:spPr>
            <a:xfrm>
              <a:off x="8080198" y="2436520"/>
              <a:ext cx="97434" cy="257320"/>
            </a:xfrm>
            <a:custGeom>
              <a:avLst/>
              <a:gdLst/>
              <a:ahLst/>
              <a:cxnLst/>
              <a:rect l="l" t="t" r="r" b="b"/>
              <a:pathLst>
                <a:path w="3721" h="9827" extrusionOk="0">
                  <a:moveTo>
                    <a:pt x="2404" y="1"/>
                  </a:moveTo>
                  <a:cubicBezTo>
                    <a:pt x="878" y="869"/>
                    <a:pt x="0" y="2338"/>
                    <a:pt x="0" y="3988"/>
                  </a:cubicBezTo>
                  <a:cubicBezTo>
                    <a:pt x="0" y="6946"/>
                    <a:pt x="1527" y="9827"/>
                    <a:pt x="1527" y="9827"/>
                  </a:cubicBezTo>
                  <a:lnTo>
                    <a:pt x="3721" y="9827"/>
                  </a:lnTo>
                  <a:lnTo>
                    <a:pt x="3721"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4056;p88">
              <a:extLst>
                <a:ext uri="{FF2B5EF4-FFF2-40B4-BE49-F238E27FC236}">
                  <a16:creationId xmlns:a16="http://schemas.microsoft.com/office/drawing/2014/main" id="{D6C13CD7-FAA5-476C-A825-6C3CEF75EFD3}"/>
                </a:ext>
              </a:extLst>
            </p:cNvPr>
            <p:cNvSpPr/>
            <p:nvPr/>
          </p:nvSpPr>
          <p:spPr>
            <a:xfrm>
              <a:off x="8131652" y="2419290"/>
              <a:ext cx="183138" cy="268815"/>
            </a:xfrm>
            <a:custGeom>
              <a:avLst/>
              <a:gdLst/>
              <a:ahLst/>
              <a:cxnLst/>
              <a:rect l="l" t="t" r="r" b="b"/>
              <a:pathLst>
                <a:path w="6994" h="10266" extrusionOk="0">
                  <a:moveTo>
                    <a:pt x="1966" y="0"/>
                  </a:moveTo>
                  <a:cubicBezTo>
                    <a:pt x="878" y="0"/>
                    <a:pt x="1" y="687"/>
                    <a:pt x="1" y="1527"/>
                  </a:cubicBezTo>
                  <a:cubicBezTo>
                    <a:pt x="1" y="2013"/>
                    <a:pt x="392" y="2404"/>
                    <a:pt x="878" y="2404"/>
                  </a:cubicBezTo>
                  <a:lnTo>
                    <a:pt x="1756" y="2404"/>
                  </a:lnTo>
                  <a:lnTo>
                    <a:pt x="1756" y="10265"/>
                  </a:lnTo>
                  <a:lnTo>
                    <a:pt x="5248" y="10265"/>
                  </a:lnTo>
                  <a:cubicBezTo>
                    <a:pt x="5248" y="10265"/>
                    <a:pt x="6993" y="7432"/>
                    <a:pt x="6993" y="4589"/>
                  </a:cubicBezTo>
                  <a:cubicBezTo>
                    <a:pt x="6993" y="2051"/>
                    <a:pt x="4942" y="0"/>
                    <a:pt x="2405" y="0"/>
                  </a:cubicBezTo>
                  <a:close/>
                </a:path>
              </a:pathLst>
            </a:custGeom>
            <a:solidFill>
              <a:srgbClr val="576D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4057;p88">
              <a:extLst>
                <a:ext uri="{FF2B5EF4-FFF2-40B4-BE49-F238E27FC236}">
                  <a16:creationId xmlns:a16="http://schemas.microsoft.com/office/drawing/2014/main" id="{1945A254-566A-4DDD-9DDE-B7BCAEB8EAED}"/>
                </a:ext>
              </a:extLst>
            </p:cNvPr>
            <p:cNvSpPr/>
            <p:nvPr/>
          </p:nvSpPr>
          <p:spPr>
            <a:xfrm>
              <a:off x="8103188" y="2562182"/>
              <a:ext cx="22755" cy="45928"/>
            </a:xfrm>
            <a:custGeom>
              <a:avLst/>
              <a:gdLst/>
              <a:ahLst/>
              <a:cxnLst/>
              <a:rect l="l" t="t" r="r" b="b"/>
              <a:pathLst>
                <a:path w="869" h="1754" extrusionOk="0">
                  <a:moveTo>
                    <a:pt x="429" y="0"/>
                  </a:moveTo>
                  <a:cubicBezTo>
                    <a:pt x="429" y="0"/>
                    <a:pt x="0" y="878"/>
                    <a:pt x="0" y="1317"/>
                  </a:cubicBezTo>
                  <a:cubicBezTo>
                    <a:pt x="0" y="1608"/>
                    <a:pt x="217" y="1753"/>
                    <a:pt x="434" y="1753"/>
                  </a:cubicBezTo>
                  <a:cubicBezTo>
                    <a:pt x="651" y="1753"/>
                    <a:pt x="868" y="1608"/>
                    <a:pt x="868" y="1317"/>
                  </a:cubicBezTo>
                  <a:cubicBezTo>
                    <a:pt x="868" y="878"/>
                    <a:pt x="429" y="0"/>
                    <a:pt x="429" y="0"/>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4058;p88">
              <a:extLst>
                <a:ext uri="{FF2B5EF4-FFF2-40B4-BE49-F238E27FC236}">
                  <a16:creationId xmlns:a16="http://schemas.microsoft.com/office/drawing/2014/main" id="{AA5EF739-0B7A-4DC8-BC8B-6D53E630ED54}"/>
                </a:ext>
              </a:extLst>
            </p:cNvPr>
            <p:cNvSpPr/>
            <p:nvPr/>
          </p:nvSpPr>
          <p:spPr>
            <a:xfrm>
              <a:off x="8103188" y="2562182"/>
              <a:ext cx="11495" cy="45981"/>
            </a:xfrm>
            <a:custGeom>
              <a:avLst/>
              <a:gdLst/>
              <a:ahLst/>
              <a:cxnLst/>
              <a:rect l="l" t="t" r="r" b="b"/>
              <a:pathLst>
                <a:path w="439" h="1756" extrusionOk="0">
                  <a:moveTo>
                    <a:pt x="439" y="0"/>
                  </a:moveTo>
                  <a:cubicBezTo>
                    <a:pt x="439" y="0"/>
                    <a:pt x="0" y="878"/>
                    <a:pt x="0" y="1317"/>
                  </a:cubicBezTo>
                  <a:cubicBezTo>
                    <a:pt x="0" y="1555"/>
                    <a:pt x="191" y="1755"/>
                    <a:pt x="439" y="1755"/>
                  </a:cubicBezTo>
                  <a:lnTo>
                    <a:pt x="439" y="0"/>
                  </a:ln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4059;p88">
              <a:extLst>
                <a:ext uri="{FF2B5EF4-FFF2-40B4-BE49-F238E27FC236}">
                  <a16:creationId xmlns:a16="http://schemas.microsoft.com/office/drawing/2014/main" id="{C147FC85-82DF-49D5-B13D-EF0A0A08B737}"/>
                </a:ext>
              </a:extLst>
            </p:cNvPr>
            <p:cNvSpPr/>
            <p:nvPr/>
          </p:nvSpPr>
          <p:spPr>
            <a:xfrm>
              <a:off x="8263310" y="2562182"/>
              <a:ext cx="22755" cy="45928"/>
            </a:xfrm>
            <a:custGeom>
              <a:avLst/>
              <a:gdLst/>
              <a:ahLst/>
              <a:cxnLst/>
              <a:rect l="l" t="t" r="r" b="b"/>
              <a:pathLst>
                <a:path w="869" h="1754" extrusionOk="0">
                  <a:moveTo>
                    <a:pt x="439" y="0"/>
                  </a:moveTo>
                  <a:cubicBezTo>
                    <a:pt x="439" y="0"/>
                    <a:pt x="0" y="878"/>
                    <a:pt x="0" y="1317"/>
                  </a:cubicBezTo>
                  <a:cubicBezTo>
                    <a:pt x="0" y="1608"/>
                    <a:pt x="217" y="1753"/>
                    <a:pt x="434" y="1753"/>
                  </a:cubicBezTo>
                  <a:cubicBezTo>
                    <a:pt x="651" y="1753"/>
                    <a:pt x="868" y="1608"/>
                    <a:pt x="868" y="1317"/>
                  </a:cubicBezTo>
                  <a:cubicBezTo>
                    <a:pt x="868" y="878"/>
                    <a:pt x="439" y="0"/>
                    <a:pt x="439" y="0"/>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4060;p88">
              <a:extLst>
                <a:ext uri="{FF2B5EF4-FFF2-40B4-BE49-F238E27FC236}">
                  <a16:creationId xmlns:a16="http://schemas.microsoft.com/office/drawing/2014/main" id="{B83DCD58-CFF1-4E24-A191-FD04355ECA11}"/>
                </a:ext>
              </a:extLst>
            </p:cNvPr>
            <p:cNvSpPr/>
            <p:nvPr/>
          </p:nvSpPr>
          <p:spPr>
            <a:xfrm>
              <a:off x="8263310" y="2562182"/>
              <a:ext cx="11495" cy="45981"/>
            </a:xfrm>
            <a:custGeom>
              <a:avLst/>
              <a:gdLst/>
              <a:ahLst/>
              <a:cxnLst/>
              <a:rect l="l" t="t" r="r" b="b"/>
              <a:pathLst>
                <a:path w="439" h="1756" extrusionOk="0">
                  <a:moveTo>
                    <a:pt x="439" y="0"/>
                  </a:moveTo>
                  <a:cubicBezTo>
                    <a:pt x="439" y="0"/>
                    <a:pt x="0" y="878"/>
                    <a:pt x="0" y="1317"/>
                  </a:cubicBezTo>
                  <a:cubicBezTo>
                    <a:pt x="0" y="1555"/>
                    <a:pt x="191" y="1755"/>
                    <a:pt x="439" y="1755"/>
                  </a:cubicBezTo>
                  <a:lnTo>
                    <a:pt x="439" y="0"/>
                  </a:ln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4061;p88">
              <a:extLst>
                <a:ext uri="{FF2B5EF4-FFF2-40B4-BE49-F238E27FC236}">
                  <a16:creationId xmlns:a16="http://schemas.microsoft.com/office/drawing/2014/main" id="{D8EA392A-4EB3-4CD4-BBE2-61EE2D9AF9BC}"/>
                </a:ext>
              </a:extLst>
            </p:cNvPr>
            <p:cNvSpPr/>
            <p:nvPr/>
          </p:nvSpPr>
          <p:spPr>
            <a:xfrm>
              <a:off x="8062968" y="2625131"/>
              <a:ext cx="263316" cy="148888"/>
            </a:xfrm>
            <a:custGeom>
              <a:avLst/>
              <a:gdLst/>
              <a:ahLst/>
              <a:cxnLst/>
              <a:rect l="l" t="t" r="r" b="b"/>
              <a:pathLst>
                <a:path w="10056" h="5686" extrusionOk="0">
                  <a:moveTo>
                    <a:pt x="3711" y="0"/>
                  </a:moveTo>
                  <a:lnTo>
                    <a:pt x="3711" y="1135"/>
                  </a:lnTo>
                  <a:cubicBezTo>
                    <a:pt x="3711" y="1498"/>
                    <a:pt x="3482" y="1832"/>
                    <a:pt x="3129" y="1956"/>
                  </a:cubicBezTo>
                  <a:lnTo>
                    <a:pt x="878" y="2748"/>
                  </a:lnTo>
                  <a:cubicBezTo>
                    <a:pt x="353" y="2938"/>
                    <a:pt x="0" y="3435"/>
                    <a:pt x="0" y="3988"/>
                  </a:cubicBezTo>
                  <a:lnTo>
                    <a:pt x="0" y="5028"/>
                  </a:lnTo>
                  <a:cubicBezTo>
                    <a:pt x="0" y="5390"/>
                    <a:pt x="296" y="5686"/>
                    <a:pt x="658" y="5686"/>
                  </a:cubicBezTo>
                  <a:lnTo>
                    <a:pt x="9397" y="5686"/>
                  </a:lnTo>
                  <a:cubicBezTo>
                    <a:pt x="9759" y="5686"/>
                    <a:pt x="10055" y="5390"/>
                    <a:pt x="10055" y="5028"/>
                  </a:cubicBezTo>
                  <a:lnTo>
                    <a:pt x="10055" y="3988"/>
                  </a:lnTo>
                  <a:cubicBezTo>
                    <a:pt x="10046" y="3435"/>
                    <a:pt x="9702" y="2938"/>
                    <a:pt x="9178" y="2748"/>
                  </a:cubicBezTo>
                  <a:lnTo>
                    <a:pt x="6917" y="1956"/>
                  </a:lnTo>
                  <a:cubicBezTo>
                    <a:pt x="6573" y="1832"/>
                    <a:pt x="6335" y="1498"/>
                    <a:pt x="6335" y="1135"/>
                  </a:cubicBezTo>
                  <a:lnTo>
                    <a:pt x="6335" y="0"/>
                  </a:ln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4062;p88">
              <a:extLst>
                <a:ext uri="{FF2B5EF4-FFF2-40B4-BE49-F238E27FC236}">
                  <a16:creationId xmlns:a16="http://schemas.microsoft.com/office/drawing/2014/main" id="{6464C256-BF24-4971-872C-5311C62075CF}"/>
                </a:ext>
              </a:extLst>
            </p:cNvPr>
            <p:cNvSpPr/>
            <p:nvPr/>
          </p:nvSpPr>
          <p:spPr>
            <a:xfrm>
              <a:off x="8160376" y="2625131"/>
              <a:ext cx="68736" cy="22990"/>
            </a:xfrm>
            <a:custGeom>
              <a:avLst/>
              <a:gdLst/>
              <a:ahLst/>
              <a:cxnLst/>
              <a:rect l="l" t="t" r="r" b="b"/>
              <a:pathLst>
                <a:path w="2625" h="878" extrusionOk="0">
                  <a:moveTo>
                    <a:pt x="1" y="0"/>
                  </a:moveTo>
                  <a:lnTo>
                    <a:pt x="1" y="601"/>
                  </a:lnTo>
                  <a:cubicBezTo>
                    <a:pt x="411" y="782"/>
                    <a:pt x="859" y="878"/>
                    <a:pt x="1308" y="878"/>
                  </a:cubicBezTo>
                  <a:cubicBezTo>
                    <a:pt x="1756" y="878"/>
                    <a:pt x="2204" y="782"/>
                    <a:pt x="2624" y="601"/>
                  </a:cubicBezTo>
                  <a:lnTo>
                    <a:pt x="262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4063;p88">
              <a:extLst>
                <a:ext uri="{FF2B5EF4-FFF2-40B4-BE49-F238E27FC236}">
                  <a16:creationId xmlns:a16="http://schemas.microsoft.com/office/drawing/2014/main" id="{F1D460EB-00C0-4383-B466-3DF23DDDA270}"/>
                </a:ext>
              </a:extLst>
            </p:cNvPr>
            <p:cNvSpPr/>
            <p:nvPr/>
          </p:nvSpPr>
          <p:spPr>
            <a:xfrm>
              <a:off x="8098187" y="2482239"/>
              <a:ext cx="192617" cy="154387"/>
            </a:xfrm>
            <a:custGeom>
              <a:avLst/>
              <a:gdLst/>
              <a:ahLst/>
              <a:cxnLst/>
              <a:rect l="l" t="t" r="r" b="b"/>
              <a:pathLst>
                <a:path w="7356" h="5896" extrusionOk="0">
                  <a:moveTo>
                    <a:pt x="2156" y="0"/>
                  </a:moveTo>
                  <a:cubicBezTo>
                    <a:pt x="1431" y="0"/>
                    <a:pt x="840" y="582"/>
                    <a:pt x="840" y="1307"/>
                  </a:cubicBezTo>
                  <a:lnTo>
                    <a:pt x="840" y="2185"/>
                  </a:lnTo>
                  <a:lnTo>
                    <a:pt x="735" y="2185"/>
                  </a:lnTo>
                  <a:cubicBezTo>
                    <a:pt x="0" y="2185"/>
                    <a:pt x="0" y="3273"/>
                    <a:pt x="735" y="3273"/>
                  </a:cubicBezTo>
                  <a:lnTo>
                    <a:pt x="849" y="3273"/>
                  </a:lnTo>
                  <a:cubicBezTo>
                    <a:pt x="964" y="4751"/>
                    <a:pt x="2194" y="5896"/>
                    <a:pt x="3683" y="5896"/>
                  </a:cubicBezTo>
                  <a:cubicBezTo>
                    <a:pt x="5161" y="5896"/>
                    <a:pt x="6392" y="4751"/>
                    <a:pt x="6506" y="3273"/>
                  </a:cubicBezTo>
                  <a:lnTo>
                    <a:pt x="6630" y="3273"/>
                  </a:lnTo>
                  <a:cubicBezTo>
                    <a:pt x="7356" y="3273"/>
                    <a:pt x="7356" y="2185"/>
                    <a:pt x="6630" y="2185"/>
                  </a:cubicBezTo>
                  <a:lnTo>
                    <a:pt x="6526" y="2185"/>
                  </a:lnTo>
                  <a:lnTo>
                    <a:pt x="6526" y="1307"/>
                  </a:lnTo>
                  <a:cubicBezTo>
                    <a:pt x="6526" y="582"/>
                    <a:pt x="5934" y="0"/>
                    <a:pt x="5209" y="0"/>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4064;p88">
              <a:extLst>
                <a:ext uri="{FF2B5EF4-FFF2-40B4-BE49-F238E27FC236}">
                  <a16:creationId xmlns:a16="http://schemas.microsoft.com/office/drawing/2014/main" id="{EB7794FF-16EF-47BF-AC3A-A29A00C31FDD}"/>
                </a:ext>
              </a:extLst>
            </p:cNvPr>
            <p:cNvSpPr/>
            <p:nvPr/>
          </p:nvSpPr>
          <p:spPr>
            <a:xfrm>
              <a:off x="8154642" y="2539872"/>
              <a:ext cx="11521" cy="17334"/>
            </a:xfrm>
            <a:custGeom>
              <a:avLst/>
              <a:gdLst/>
              <a:ahLst/>
              <a:cxnLst/>
              <a:rect l="l" t="t" r="r" b="b"/>
              <a:pathLst>
                <a:path w="440" h="662" extrusionOk="0">
                  <a:moveTo>
                    <a:pt x="220" y="1"/>
                  </a:moveTo>
                  <a:cubicBezTo>
                    <a:pt x="110" y="1"/>
                    <a:pt x="0" y="75"/>
                    <a:pt x="0" y="222"/>
                  </a:cubicBezTo>
                  <a:lnTo>
                    <a:pt x="0" y="442"/>
                  </a:lnTo>
                  <a:cubicBezTo>
                    <a:pt x="0" y="556"/>
                    <a:pt x="96" y="661"/>
                    <a:pt x="220" y="661"/>
                  </a:cubicBezTo>
                  <a:cubicBezTo>
                    <a:pt x="334" y="652"/>
                    <a:pt x="439" y="556"/>
                    <a:pt x="439" y="442"/>
                  </a:cubicBezTo>
                  <a:lnTo>
                    <a:pt x="439" y="222"/>
                  </a:lnTo>
                  <a:cubicBezTo>
                    <a:pt x="439" y="75"/>
                    <a:pt x="329" y="1"/>
                    <a:pt x="220"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4065;p88">
              <a:extLst>
                <a:ext uri="{FF2B5EF4-FFF2-40B4-BE49-F238E27FC236}">
                  <a16:creationId xmlns:a16="http://schemas.microsoft.com/office/drawing/2014/main" id="{9D2797FD-5FCD-474C-A426-6D0E9EF8C24C}"/>
                </a:ext>
              </a:extLst>
            </p:cNvPr>
            <p:cNvSpPr/>
            <p:nvPr/>
          </p:nvSpPr>
          <p:spPr>
            <a:xfrm>
              <a:off x="8223325" y="2539872"/>
              <a:ext cx="11286" cy="17334"/>
            </a:xfrm>
            <a:custGeom>
              <a:avLst/>
              <a:gdLst/>
              <a:ahLst/>
              <a:cxnLst/>
              <a:rect l="l" t="t" r="r" b="b"/>
              <a:pathLst>
                <a:path w="431" h="662" extrusionOk="0">
                  <a:moveTo>
                    <a:pt x="215" y="1"/>
                  </a:moveTo>
                  <a:cubicBezTo>
                    <a:pt x="108" y="1"/>
                    <a:pt x="1" y="75"/>
                    <a:pt x="1" y="222"/>
                  </a:cubicBezTo>
                  <a:lnTo>
                    <a:pt x="1" y="442"/>
                  </a:lnTo>
                  <a:cubicBezTo>
                    <a:pt x="1" y="556"/>
                    <a:pt x="96" y="661"/>
                    <a:pt x="220" y="661"/>
                  </a:cubicBezTo>
                  <a:cubicBezTo>
                    <a:pt x="335" y="652"/>
                    <a:pt x="430" y="556"/>
                    <a:pt x="430" y="442"/>
                  </a:cubicBezTo>
                  <a:lnTo>
                    <a:pt x="430" y="222"/>
                  </a:lnTo>
                  <a:cubicBezTo>
                    <a:pt x="430" y="75"/>
                    <a:pt x="323" y="1"/>
                    <a:pt x="215"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4066;p88">
              <a:extLst>
                <a:ext uri="{FF2B5EF4-FFF2-40B4-BE49-F238E27FC236}">
                  <a16:creationId xmlns:a16="http://schemas.microsoft.com/office/drawing/2014/main" id="{0994A980-AC0E-4524-BDE4-692C33712C38}"/>
                </a:ext>
              </a:extLst>
            </p:cNvPr>
            <p:cNvSpPr/>
            <p:nvPr/>
          </p:nvSpPr>
          <p:spPr>
            <a:xfrm>
              <a:off x="8169358" y="2585094"/>
              <a:ext cx="50720" cy="17334"/>
            </a:xfrm>
            <a:custGeom>
              <a:avLst/>
              <a:gdLst/>
              <a:ahLst/>
              <a:cxnLst/>
              <a:rect l="l" t="t" r="r" b="b"/>
              <a:pathLst>
                <a:path w="1937" h="662" extrusionOk="0">
                  <a:moveTo>
                    <a:pt x="310" y="0"/>
                  </a:moveTo>
                  <a:cubicBezTo>
                    <a:pt x="144" y="0"/>
                    <a:pt x="0" y="221"/>
                    <a:pt x="154" y="375"/>
                  </a:cubicBezTo>
                  <a:cubicBezTo>
                    <a:pt x="373" y="558"/>
                    <a:pt x="645" y="662"/>
                    <a:pt x="928" y="662"/>
                  </a:cubicBezTo>
                  <a:cubicBezTo>
                    <a:pt x="940" y="662"/>
                    <a:pt x="952" y="661"/>
                    <a:pt x="965" y="661"/>
                  </a:cubicBezTo>
                  <a:cubicBezTo>
                    <a:pt x="977" y="661"/>
                    <a:pt x="989" y="662"/>
                    <a:pt x="1002" y="662"/>
                  </a:cubicBezTo>
                  <a:cubicBezTo>
                    <a:pt x="1284" y="662"/>
                    <a:pt x="1556" y="558"/>
                    <a:pt x="1776" y="375"/>
                  </a:cubicBezTo>
                  <a:cubicBezTo>
                    <a:pt x="1936" y="221"/>
                    <a:pt x="1789" y="0"/>
                    <a:pt x="1621" y="0"/>
                  </a:cubicBezTo>
                  <a:cubicBezTo>
                    <a:pt x="1570" y="0"/>
                    <a:pt x="1517" y="21"/>
                    <a:pt x="1470" y="70"/>
                  </a:cubicBezTo>
                  <a:cubicBezTo>
                    <a:pt x="1318" y="170"/>
                    <a:pt x="1141" y="220"/>
                    <a:pt x="965" y="220"/>
                  </a:cubicBezTo>
                  <a:cubicBezTo>
                    <a:pt x="788" y="220"/>
                    <a:pt x="612" y="170"/>
                    <a:pt x="459" y="70"/>
                  </a:cubicBezTo>
                  <a:cubicBezTo>
                    <a:pt x="412" y="21"/>
                    <a:pt x="360" y="0"/>
                    <a:pt x="310" y="0"/>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4067;p88">
              <a:extLst>
                <a:ext uri="{FF2B5EF4-FFF2-40B4-BE49-F238E27FC236}">
                  <a16:creationId xmlns:a16="http://schemas.microsoft.com/office/drawing/2014/main" id="{7A069554-96E1-485D-B8C8-19F9BA200257}"/>
                </a:ext>
              </a:extLst>
            </p:cNvPr>
            <p:cNvSpPr/>
            <p:nvPr/>
          </p:nvSpPr>
          <p:spPr>
            <a:xfrm>
              <a:off x="8146734" y="2519317"/>
              <a:ext cx="23017" cy="14664"/>
            </a:xfrm>
            <a:custGeom>
              <a:avLst/>
              <a:gdLst/>
              <a:ahLst/>
              <a:cxnLst/>
              <a:rect l="l" t="t" r="r" b="b"/>
              <a:pathLst>
                <a:path w="879" h="560" extrusionOk="0">
                  <a:moveTo>
                    <a:pt x="566" y="1"/>
                  </a:moveTo>
                  <a:cubicBezTo>
                    <a:pt x="534" y="1"/>
                    <a:pt x="500" y="8"/>
                    <a:pt x="464" y="25"/>
                  </a:cubicBezTo>
                  <a:lnTo>
                    <a:pt x="207" y="149"/>
                  </a:lnTo>
                  <a:cubicBezTo>
                    <a:pt x="0" y="243"/>
                    <a:pt x="62" y="559"/>
                    <a:pt x="292" y="559"/>
                  </a:cubicBezTo>
                  <a:cubicBezTo>
                    <a:pt x="295" y="559"/>
                    <a:pt x="299" y="559"/>
                    <a:pt x="302" y="559"/>
                  </a:cubicBezTo>
                  <a:cubicBezTo>
                    <a:pt x="331" y="559"/>
                    <a:pt x="369" y="550"/>
                    <a:pt x="398" y="540"/>
                  </a:cubicBezTo>
                  <a:lnTo>
                    <a:pt x="655" y="426"/>
                  </a:lnTo>
                  <a:cubicBezTo>
                    <a:pt x="878" y="310"/>
                    <a:pt x="772" y="1"/>
                    <a:pt x="566" y="1"/>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4068;p88">
              <a:extLst>
                <a:ext uri="{FF2B5EF4-FFF2-40B4-BE49-F238E27FC236}">
                  <a16:creationId xmlns:a16="http://schemas.microsoft.com/office/drawing/2014/main" id="{01AC4729-6C86-498A-AC71-521ECA56117A}"/>
                </a:ext>
              </a:extLst>
            </p:cNvPr>
            <p:cNvSpPr/>
            <p:nvPr/>
          </p:nvSpPr>
          <p:spPr>
            <a:xfrm>
              <a:off x="8219476" y="2519317"/>
              <a:ext cx="23278" cy="14664"/>
            </a:xfrm>
            <a:custGeom>
              <a:avLst/>
              <a:gdLst/>
              <a:ahLst/>
              <a:cxnLst/>
              <a:rect l="l" t="t" r="r" b="b"/>
              <a:pathLst>
                <a:path w="889" h="560" extrusionOk="0">
                  <a:moveTo>
                    <a:pt x="313" y="1"/>
                  </a:moveTo>
                  <a:cubicBezTo>
                    <a:pt x="107" y="1"/>
                    <a:pt x="1" y="310"/>
                    <a:pt x="224" y="426"/>
                  </a:cubicBezTo>
                  <a:lnTo>
                    <a:pt x="491" y="540"/>
                  </a:lnTo>
                  <a:cubicBezTo>
                    <a:pt x="520" y="550"/>
                    <a:pt x="548" y="559"/>
                    <a:pt x="577" y="559"/>
                  </a:cubicBezTo>
                  <a:cubicBezTo>
                    <a:pt x="580" y="559"/>
                    <a:pt x="584" y="559"/>
                    <a:pt x="587" y="559"/>
                  </a:cubicBezTo>
                  <a:cubicBezTo>
                    <a:pt x="818" y="559"/>
                    <a:pt x="889" y="243"/>
                    <a:pt x="672" y="149"/>
                  </a:cubicBezTo>
                  <a:lnTo>
                    <a:pt x="415" y="25"/>
                  </a:lnTo>
                  <a:cubicBezTo>
                    <a:pt x="379" y="8"/>
                    <a:pt x="345" y="1"/>
                    <a:pt x="313" y="1"/>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4069;p88">
              <a:extLst>
                <a:ext uri="{FF2B5EF4-FFF2-40B4-BE49-F238E27FC236}">
                  <a16:creationId xmlns:a16="http://schemas.microsoft.com/office/drawing/2014/main" id="{8C8F9CCD-70CB-4F05-A00D-2974CD23E606}"/>
                </a:ext>
              </a:extLst>
            </p:cNvPr>
            <p:cNvSpPr/>
            <p:nvPr/>
          </p:nvSpPr>
          <p:spPr>
            <a:xfrm>
              <a:off x="8062968" y="2692321"/>
              <a:ext cx="263316" cy="81697"/>
            </a:xfrm>
            <a:custGeom>
              <a:avLst/>
              <a:gdLst/>
              <a:ahLst/>
              <a:cxnLst/>
              <a:rect l="l" t="t" r="r" b="b"/>
              <a:pathLst>
                <a:path w="10056" h="3120" extrusionOk="0">
                  <a:moveTo>
                    <a:pt x="1393" y="0"/>
                  </a:moveTo>
                  <a:lnTo>
                    <a:pt x="878" y="182"/>
                  </a:lnTo>
                  <a:cubicBezTo>
                    <a:pt x="353" y="372"/>
                    <a:pt x="0" y="869"/>
                    <a:pt x="0" y="1422"/>
                  </a:cubicBezTo>
                  <a:lnTo>
                    <a:pt x="0" y="2462"/>
                  </a:lnTo>
                  <a:cubicBezTo>
                    <a:pt x="0" y="2824"/>
                    <a:pt x="296" y="3120"/>
                    <a:pt x="658" y="3120"/>
                  </a:cubicBezTo>
                  <a:lnTo>
                    <a:pt x="9397" y="3120"/>
                  </a:lnTo>
                  <a:cubicBezTo>
                    <a:pt x="9759" y="3120"/>
                    <a:pt x="10055" y="2824"/>
                    <a:pt x="10055" y="2462"/>
                  </a:cubicBezTo>
                  <a:lnTo>
                    <a:pt x="10055" y="1422"/>
                  </a:lnTo>
                  <a:cubicBezTo>
                    <a:pt x="10055" y="869"/>
                    <a:pt x="9702" y="372"/>
                    <a:pt x="9178" y="182"/>
                  </a:cubicBezTo>
                  <a:lnTo>
                    <a:pt x="8662" y="0"/>
                  </a:lnTo>
                  <a:cubicBezTo>
                    <a:pt x="7747" y="1202"/>
                    <a:pt x="6387" y="1803"/>
                    <a:pt x="5028" y="1803"/>
                  </a:cubicBezTo>
                  <a:cubicBezTo>
                    <a:pt x="3668" y="1803"/>
                    <a:pt x="2309" y="1202"/>
                    <a:pt x="1393" y="0"/>
                  </a:cubicBezTo>
                  <a:close/>
                </a:path>
              </a:pathLst>
            </a:custGeom>
            <a:solidFill>
              <a:srgbClr val="E1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4070;p88">
              <a:extLst>
                <a:ext uri="{FF2B5EF4-FFF2-40B4-BE49-F238E27FC236}">
                  <a16:creationId xmlns:a16="http://schemas.microsoft.com/office/drawing/2014/main" id="{4BD6C951-5D38-4AE1-9ECD-31552EF7B60F}"/>
                </a:ext>
              </a:extLst>
            </p:cNvPr>
            <p:cNvSpPr/>
            <p:nvPr/>
          </p:nvSpPr>
          <p:spPr>
            <a:xfrm>
              <a:off x="8087949" y="2692557"/>
              <a:ext cx="213355" cy="58550"/>
            </a:xfrm>
            <a:custGeom>
              <a:avLst/>
              <a:gdLst/>
              <a:ahLst/>
              <a:cxnLst/>
              <a:rect l="l" t="t" r="r" b="b"/>
              <a:pathLst>
                <a:path w="8148" h="2236" extrusionOk="0">
                  <a:moveTo>
                    <a:pt x="439" y="1"/>
                  </a:moveTo>
                  <a:lnTo>
                    <a:pt x="0" y="154"/>
                  </a:lnTo>
                  <a:cubicBezTo>
                    <a:pt x="1002" y="1542"/>
                    <a:pt x="2538" y="2236"/>
                    <a:pt x="4074" y="2236"/>
                  </a:cubicBezTo>
                  <a:cubicBezTo>
                    <a:pt x="5610" y="2236"/>
                    <a:pt x="7146" y="1542"/>
                    <a:pt x="8147" y="154"/>
                  </a:cubicBezTo>
                  <a:lnTo>
                    <a:pt x="7708" y="1"/>
                  </a:lnTo>
                  <a:cubicBezTo>
                    <a:pt x="6850" y="1127"/>
                    <a:pt x="5505" y="1794"/>
                    <a:pt x="4074" y="1794"/>
                  </a:cubicBezTo>
                  <a:cubicBezTo>
                    <a:pt x="2652" y="1794"/>
                    <a:pt x="1307" y="1127"/>
                    <a:pt x="439"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4071;p88">
              <a:extLst>
                <a:ext uri="{FF2B5EF4-FFF2-40B4-BE49-F238E27FC236}">
                  <a16:creationId xmlns:a16="http://schemas.microsoft.com/office/drawing/2014/main" id="{5AE750FA-C5BD-4652-9BBA-D6A565EA8E79}"/>
                </a:ext>
              </a:extLst>
            </p:cNvPr>
            <p:cNvSpPr/>
            <p:nvPr/>
          </p:nvSpPr>
          <p:spPr>
            <a:xfrm>
              <a:off x="8102429" y="2482239"/>
              <a:ext cx="138152" cy="154387"/>
            </a:xfrm>
            <a:custGeom>
              <a:avLst/>
              <a:gdLst/>
              <a:ahLst/>
              <a:cxnLst/>
              <a:rect l="l" t="t" r="r" b="b"/>
              <a:pathLst>
                <a:path w="5276" h="5896" extrusionOk="0">
                  <a:moveTo>
                    <a:pt x="1994" y="0"/>
                  </a:moveTo>
                  <a:cubicBezTo>
                    <a:pt x="1269" y="0"/>
                    <a:pt x="678" y="582"/>
                    <a:pt x="678" y="1307"/>
                  </a:cubicBezTo>
                  <a:lnTo>
                    <a:pt x="678" y="2185"/>
                  </a:lnTo>
                  <a:lnTo>
                    <a:pt x="611" y="2185"/>
                  </a:lnTo>
                  <a:cubicBezTo>
                    <a:pt x="604" y="2185"/>
                    <a:pt x="598" y="2185"/>
                    <a:pt x="592" y="2185"/>
                  </a:cubicBezTo>
                  <a:cubicBezTo>
                    <a:pt x="304" y="2185"/>
                    <a:pt x="66" y="2392"/>
                    <a:pt x="29" y="2672"/>
                  </a:cubicBezTo>
                  <a:cubicBezTo>
                    <a:pt x="0" y="2996"/>
                    <a:pt x="248" y="3273"/>
                    <a:pt x="573" y="3273"/>
                  </a:cubicBezTo>
                  <a:lnTo>
                    <a:pt x="697" y="3273"/>
                  </a:lnTo>
                  <a:cubicBezTo>
                    <a:pt x="800" y="4776"/>
                    <a:pt x="2054" y="5895"/>
                    <a:pt x="3501" y="5895"/>
                  </a:cubicBezTo>
                  <a:cubicBezTo>
                    <a:pt x="3652" y="5895"/>
                    <a:pt x="3805" y="5883"/>
                    <a:pt x="3959" y="5858"/>
                  </a:cubicBezTo>
                  <a:cubicBezTo>
                    <a:pt x="2576" y="5648"/>
                    <a:pt x="1555" y="4455"/>
                    <a:pt x="1555" y="3053"/>
                  </a:cubicBezTo>
                  <a:lnTo>
                    <a:pt x="1555" y="1307"/>
                  </a:lnTo>
                  <a:cubicBezTo>
                    <a:pt x="1555" y="830"/>
                    <a:pt x="1947" y="439"/>
                    <a:pt x="2433" y="439"/>
                  </a:cubicBezTo>
                  <a:lnTo>
                    <a:pt x="4837" y="439"/>
                  </a:lnTo>
                  <a:cubicBezTo>
                    <a:pt x="5076" y="439"/>
                    <a:pt x="5276" y="239"/>
                    <a:pt x="5276" y="0"/>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 name="Google Shape;14242;p88">
            <a:extLst>
              <a:ext uri="{FF2B5EF4-FFF2-40B4-BE49-F238E27FC236}">
                <a16:creationId xmlns:a16="http://schemas.microsoft.com/office/drawing/2014/main" id="{A813EF3E-78BA-4827-96FA-FDEF9A20083F}"/>
              </a:ext>
            </a:extLst>
          </p:cNvPr>
          <p:cNvGrpSpPr/>
          <p:nvPr/>
        </p:nvGrpSpPr>
        <p:grpSpPr>
          <a:xfrm>
            <a:off x="8566539" y="1561259"/>
            <a:ext cx="263316" cy="354754"/>
            <a:chOff x="6261624" y="3345794"/>
            <a:chExt cx="263316" cy="354754"/>
          </a:xfrm>
        </p:grpSpPr>
        <p:sp>
          <p:nvSpPr>
            <p:cNvPr id="193" name="Google Shape;14243;p88">
              <a:extLst>
                <a:ext uri="{FF2B5EF4-FFF2-40B4-BE49-F238E27FC236}">
                  <a16:creationId xmlns:a16="http://schemas.microsoft.com/office/drawing/2014/main" id="{61360CB5-8CA6-4411-9777-D847E7C39519}"/>
                </a:ext>
              </a:extLst>
            </p:cNvPr>
            <p:cNvSpPr/>
            <p:nvPr/>
          </p:nvSpPr>
          <p:spPr>
            <a:xfrm>
              <a:off x="6267620" y="3345794"/>
              <a:ext cx="251585" cy="236922"/>
            </a:xfrm>
            <a:custGeom>
              <a:avLst/>
              <a:gdLst/>
              <a:ahLst/>
              <a:cxnLst/>
              <a:rect l="l" t="t" r="r" b="b"/>
              <a:pathLst>
                <a:path w="9608" h="9048" extrusionOk="0">
                  <a:moveTo>
                    <a:pt x="4809" y="1"/>
                  </a:moveTo>
                  <a:cubicBezTo>
                    <a:pt x="4389" y="1"/>
                    <a:pt x="4055" y="478"/>
                    <a:pt x="3673" y="583"/>
                  </a:cubicBezTo>
                  <a:cubicBezTo>
                    <a:pt x="3601" y="603"/>
                    <a:pt x="3523" y="610"/>
                    <a:pt x="3442" y="610"/>
                  </a:cubicBezTo>
                  <a:cubicBezTo>
                    <a:pt x="3225" y="610"/>
                    <a:pt x="2985" y="559"/>
                    <a:pt x="2766" y="559"/>
                  </a:cubicBezTo>
                  <a:cubicBezTo>
                    <a:pt x="2631" y="559"/>
                    <a:pt x="2504" y="578"/>
                    <a:pt x="2395" y="640"/>
                  </a:cubicBezTo>
                  <a:cubicBezTo>
                    <a:pt x="2052" y="840"/>
                    <a:pt x="1994" y="1432"/>
                    <a:pt x="1718" y="1718"/>
                  </a:cubicBezTo>
                  <a:cubicBezTo>
                    <a:pt x="1431" y="1995"/>
                    <a:pt x="840" y="2052"/>
                    <a:pt x="640" y="2405"/>
                  </a:cubicBezTo>
                  <a:cubicBezTo>
                    <a:pt x="439" y="2748"/>
                    <a:pt x="687" y="3283"/>
                    <a:pt x="582" y="3674"/>
                  </a:cubicBezTo>
                  <a:cubicBezTo>
                    <a:pt x="477" y="4065"/>
                    <a:pt x="0" y="4389"/>
                    <a:pt x="0" y="4799"/>
                  </a:cubicBezTo>
                  <a:cubicBezTo>
                    <a:pt x="0" y="5219"/>
                    <a:pt x="477" y="5553"/>
                    <a:pt x="582" y="5935"/>
                  </a:cubicBezTo>
                  <a:cubicBezTo>
                    <a:pt x="687" y="6316"/>
                    <a:pt x="439" y="6860"/>
                    <a:pt x="640" y="7203"/>
                  </a:cubicBezTo>
                  <a:cubicBezTo>
                    <a:pt x="840" y="7547"/>
                    <a:pt x="1431" y="7614"/>
                    <a:pt x="1718" y="7890"/>
                  </a:cubicBezTo>
                  <a:cubicBezTo>
                    <a:pt x="1994" y="8176"/>
                    <a:pt x="2052" y="8768"/>
                    <a:pt x="2395" y="8968"/>
                  </a:cubicBezTo>
                  <a:cubicBezTo>
                    <a:pt x="2500" y="9029"/>
                    <a:pt x="2622" y="9048"/>
                    <a:pt x="2753" y="9048"/>
                  </a:cubicBezTo>
                  <a:cubicBezTo>
                    <a:pt x="2970" y="9048"/>
                    <a:pt x="3211" y="8995"/>
                    <a:pt x="3429" y="8995"/>
                  </a:cubicBezTo>
                  <a:cubicBezTo>
                    <a:pt x="3450" y="8995"/>
                    <a:pt x="3471" y="8996"/>
                    <a:pt x="3492" y="8997"/>
                  </a:cubicBezTo>
                  <a:lnTo>
                    <a:pt x="6116" y="8997"/>
                  </a:lnTo>
                  <a:cubicBezTo>
                    <a:pt x="6136" y="8996"/>
                    <a:pt x="6157" y="8995"/>
                    <a:pt x="6179" y="8995"/>
                  </a:cubicBezTo>
                  <a:cubicBezTo>
                    <a:pt x="6397" y="8995"/>
                    <a:pt x="6637" y="9048"/>
                    <a:pt x="6855" y="9048"/>
                  </a:cubicBezTo>
                  <a:cubicBezTo>
                    <a:pt x="6986" y="9048"/>
                    <a:pt x="7108" y="9029"/>
                    <a:pt x="7213" y="8968"/>
                  </a:cubicBezTo>
                  <a:cubicBezTo>
                    <a:pt x="7556" y="8768"/>
                    <a:pt x="7613" y="8176"/>
                    <a:pt x="7890" y="7890"/>
                  </a:cubicBezTo>
                  <a:cubicBezTo>
                    <a:pt x="8176" y="7614"/>
                    <a:pt x="8768" y="7556"/>
                    <a:pt x="8968" y="7203"/>
                  </a:cubicBezTo>
                  <a:cubicBezTo>
                    <a:pt x="9168" y="6860"/>
                    <a:pt x="8920" y="6326"/>
                    <a:pt x="9025" y="5935"/>
                  </a:cubicBezTo>
                  <a:cubicBezTo>
                    <a:pt x="9130" y="5553"/>
                    <a:pt x="9607" y="5219"/>
                    <a:pt x="9607" y="4799"/>
                  </a:cubicBezTo>
                  <a:cubicBezTo>
                    <a:pt x="9607" y="4389"/>
                    <a:pt x="9130" y="4055"/>
                    <a:pt x="9025" y="3674"/>
                  </a:cubicBezTo>
                  <a:cubicBezTo>
                    <a:pt x="8920" y="3292"/>
                    <a:pt x="9168" y="2748"/>
                    <a:pt x="8968" y="2405"/>
                  </a:cubicBezTo>
                  <a:cubicBezTo>
                    <a:pt x="8768" y="2061"/>
                    <a:pt x="8176" y="1995"/>
                    <a:pt x="7890" y="1718"/>
                  </a:cubicBezTo>
                  <a:cubicBezTo>
                    <a:pt x="7613" y="1432"/>
                    <a:pt x="7556" y="840"/>
                    <a:pt x="7213" y="640"/>
                  </a:cubicBezTo>
                  <a:cubicBezTo>
                    <a:pt x="7104" y="578"/>
                    <a:pt x="6978" y="559"/>
                    <a:pt x="6844" y="559"/>
                  </a:cubicBezTo>
                  <a:cubicBezTo>
                    <a:pt x="6626" y="559"/>
                    <a:pt x="6388" y="610"/>
                    <a:pt x="6170" y="610"/>
                  </a:cubicBezTo>
                  <a:cubicBezTo>
                    <a:pt x="6088" y="610"/>
                    <a:pt x="6008" y="603"/>
                    <a:pt x="5934" y="583"/>
                  </a:cubicBezTo>
                  <a:cubicBezTo>
                    <a:pt x="5543" y="478"/>
                    <a:pt x="5219" y="1"/>
                    <a:pt x="480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4244;p88">
              <a:extLst>
                <a:ext uri="{FF2B5EF4-FFF2-40B4-BE49-F238E27FC236}">
                  <a16:creationId xmlns:a16="http://schemas.microsoft.com/office/drawing/2014/main" id="{4C409C6A-2C88-47F8-AD18-FF77E730EF4F}"/>
                </a:ext>
              </a:extLst>
            </p:cNvPr>
            <p:cNvSpPr/>
            <p:nvPr/>
          </p:nvSpPr>
          <p:spPr>
            <a:xfrm>
              <a:off x="6341802" y="3345794"/>
              <a:ext cx="177403" cy="205133"/>
            </a:xfrm>
            <a:custGeom>
              <a:avLst/>
              <a:gdLst/>
              <a:ahLst/>
              <a:cxnLst/>
              <a:rect l="l" t="t" r="r" b="b"/>
              <a:pathLst>
                <a:path w="6775" h="7834" extrusionOk="0">
                  <a:moveTo>
                    <a:pt x="1966" y="1"/>
                  </a:moveTo>
                  <a:cubicBezTo>
                    <a:pt x="1556" y="1"/>
                    <a:pt x="1222" y="478"/>
                    <a:pt x="840" y="583"/>
                  </a:cubicBezTo>
                  <a:cubicBezTo>
                    <a:pt x="764" y="604"/>
                    <a:pt x="681" y="612"/>
                    <a:pt x="595" y="612"/>
                  </a:cubicBezTo>
                  <a:cubicBezTo>
                    <a:pt x="411" y="612"/>
                    <a:pt x="211" y="577"/>
                    <a:pt x="29" y="564"/>
                  </a:cubicBezTo>
                  <a:cubicBezTo>
                    <a:pt x="10" y="735"/>
                    <a:pt x="1" y="917"/>
                    <a:pt x="1" y="1088"/>
                  </a:cubicBezTo>
                  <a:cubicBezTo>
                    <a:pt x="1" y="4236"/>
                    <a:pt x="2109" y="6994"/>
                    <a:pt x="5133" y="7833"/>
                  </a:cubicBezTo>
                  <a:cubicBezTo>
                    <a:pt x="5439" y="7604"/>
                    <a:pt x="5944" y="7528"/>
                    <a:pt x="6135" y="7203"/>
                  </a:cubicBezTo>
                  <a:cubicBezTo>
                    <a:pt x="6326" y="6860"/>
                    <a:pt x="6087" y="6326"/>
                    <a:pt x="6192" y="5935"/>
                  </a:cubicBezTo>
                  <a:cubicBezTo>
                    <a:pt x="6297" y="5543"/>
                    <a:pt x="6774" y="5219"/>
                    <a:pt x="6774" y="4809"/>
                  </a:cubicBezTo>
                  <a:cubicBezTo>
                    <a:pt x="6774" y="4399"/>
                    <a:pt x="6297" y="4055"/>
                    <a:pt x="6192" y="3674"/>
                  </a:cubicBezTo>
                  <a:cubicBezTo>
                    <a:pt x="6087" y="3292"/>
                    <a:pt x="6335" y="2748"/>
                    <a:pt x="6135" y="2405"/>
                  </a:cubicBezTo>
                  <a:cubicBezTo>
                    <a:pt x="5935" y="2061"/>
                    <a:pt x="5343" y="1995"/>
                    <a:pt x="5057" y="1718"/>
                  </a:cubicBezTo>
                  <a:cubicBezTo>
                    <a:pt x="4780" y="1432"/>
                    <a:pt x="4723" y="840"/>
                    <a:pt x="4370" y="640"/>
                  </a:cubicBezTo>
                  <a:cubicBezTo>
                    <a:pt x="4264" y="578"/>
                    <a:pt x="4140" y="559"/>
                    <a:pt x="4008" y="559"/>
                  </a:cubicBezTo>
                  <a:cubicBezTo>
                    <a:pt x="3792" y="559"/>
                    <a:pt x="3554" y="610"/>
                    <a:pt x="3337" y="610"/>
                  </a:cubicBezTo>
                  <a:cubicBezTo>
                    <a:pt x="3255" y="610"/>
                    <a:pt x="3175" y="603"/>
                    <a:pt x="3101" y="583"/>
                  </a:cubicBezTo>
                  <a:cubicBezTo>
                    <a:pt x="2710" y="478"/>
                    <a:pt x="2386" y="1"/>
                    <a:pt x="1966" y="1"/>
                  </a:cubicBez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4245;p88">
              <a:extLst>
                <a:ext uri="{FF2B5EF4-FFF2-40B4-BE49-F238E27FC236}">
                  <a16:creationId xmlns:a16="http://schemas.microsoft.com/office/drawing/2014/main" id="{7E25A8F6-0B29-4CDC-9703-60C73D079B13}"/>
                </a:ext>
              </a:extLst>
            </p:cNvPr>
            <p:cNvSpPr/>
            <p:nvPr/>
          </p:nvSpPr>
          <p:spPr>
            <a:xfrm>
              <a:off x="6261624" y="3574625"/>
              <a:ext cx="263316" cy="125662"/>
            </a:xfrm>
            <a:custGeom>
              <a:avLst/>
              <a:gdLst/>
              <a:ahLst/>
              <a:cxnLst/>
              <a:rect l="l" t="t" r="r" b="b"/>
              <a:pathLst>
                <a:path w="10056" h="4799" extrusionOk="0">
                  <a:moveTo>
                    <a:pt x="3721" y="0"/>
                  </a:moveTo>
                  <a:lnTo>
                    <a:pt x="3721" y="687"/>
                  </a:lnTo>
                  <a:cubicBezTo>
                    <a:pt x="3721" y="1059"/>
                    <a:pt x="3483" y="1393"/>
                    <a:pt x="3139" y="1517"/>
                  </a:cubicBezTo>
                  <a:lnTo>
                    <a:pt x="878" y="2309"/>
                  </a:lnTo>
                  <a:cubicBezTo>
                    <a:pt x="354" y="2490"/>
                    <a:pt x="10" y="2986"/>
                    <a:pt x="1" y="3549"/>
                  </a:cubicBezTo>
                  <a:lnTo>
                    <a:pt x="1" y="4150"/>
                  </a:lnTo>
                  <a:cubicBezTo>
                    <a:pt x="1" y="4513"/>
                    <a:pt x="296" y="4799"/>
                    <a:pt x="659" y="4799"/>
                  </a:cubicBezTo>
                  <a:lnTo>
                    <a:pt x="9397" y="4799"/>
                  </a:lnTo>
                  <a:cubicBezTo>
                    <a:pt x="9760" y="4799"/>
                    <a:pt x="10056" y="4513"/>
                    <a:pt x="10056" y="4150"/>
                  </a:cubicBezTo>
                  <a:lnTo>
                    <a:pt x="10056" y="3540"/>
                  </a:lnTo>
                  <a:cubicBezTo>
                    <a:pt x="10056" y="2986"/>
                    <a:pt x="9703" y="2490"/>
                    <a:pt x="9178" y="2309"/>
                  </a:cubicBezTo>
                  <a:lnTo>
                    <a:pt x="6927" y="1517"/>
                  </a:lnTo>
                  <a:cubicBezTo>
                    <a:pt x="6574" y="1393"/>
                    <a:pt x="6345" y="1059"/>
                    <a:pt x="6345" y="687"/>
                  </a:cubicBezTo>
                  <a:lnTo>
                    <a:pt x="6345" y="0"/>
                  </a:ln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4246;p88">
              <a:extLst>
                <a:ext uri="{FF2B5EF4-FFF2-40B4-BE49-F238E27FC236}">
                  <a16:creationId xmlns:a16="http://schemas.microsoft.com/office/drawing/2014/main" id="{B04FCFB5-B8B4-432E-839C-C8C391DA4D86}"/>
                </a:ext>
              </a:extLst>
            </p:cNvPr>
            <p:cNvSpPr/>
            <p:nvPr/>
          </p:nvSpPr>
          <p:spPr>
            <a:xfrm>
              <a:off x="6343818" y="3574625"/>
              <a:ext cx="99189" cy="62975"/>
            </a:xfrm>
            <a:custGeom>
              <a:avLst/>
              <a:gdLst/>
              <a:ahLst/>
              <a:cxnLst/>
              <a:rect l="l" t="t" r="r" b="b"/>
              <a:pathLst>
                <a:path w="3788" h="2405" extrusionOk="0">
                  <a:moveTo>
                    <a:pt x="582" y="0"/>
                  </a:moveTo>
                  <a:lnTo>
                    <a:pt x="582" y="687"/>
                  </a:lnTo>
                  <a:cubicBezTo>
                    <a:pt x="582" y="1059"/>
                    <a:pt x="344" y="1393"/>
                    <a:pt x="0" y="1517"/>
                  </a:cubicBezTo>
                  <a:lnTo>
                    <a:pt x="1889" y="2404"/>
                  </a:lnTo>
                  <a:lnTo>
                    <a:pt x="3788" y="1517"/>
                  </a:lnTo>
                  <a:cubicBezTo>
                    <a:pt x="3435" y="1384"/>
                    <a:pt x="3206" y="1059"/>
                    <a:pt x="3206" y="687"/>
                  </a:cubicBezTo>
                  <a:lnTo>
                    <a:pt x="3206" y="0"/>
                  </a:ln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4247;p88">
              <a:extLst>
                <a:ext uri="{FF2B5EF4-FFF2-40B4-BE49-F238E27FC236}">
                  <a16:creationId xmlns:a16="http://schemas.microsoft.com/office/drawing/2014/main" id="{EF31E566-FEB9-4576-B9BF-70318E60D276}"/>
                </a:ext>
              </a:extLst>
            </p:cNvPr>
            <p:cNvSpPr/>
            <p:nvPr/>
          </p:nvSpPr>
          <p:spPr>
            <a:xfrm>
              <a:off x="6307840" y="3614347"/>
              <a:ext cx="171145" cy="85939"/>
            </a:xfrm>
            <a:custGeom>
              <a:avLst/>
              <a:gdLst/>
              <a:ahLst/>
              <a:cxnLst/>
              <a:rect l="l" t="t" r="r" b="b"/>
              <a:pathLst>
                <a:path w="6536" h="3282" extrusionOk="0">
                  <a:moveTo>
                    <a:pt x="1374" y="0"/>
                  </a:moveTo>
                  <a:lnTo>
                    <a:pt x="0" y="477"/>
                  </a:lnTo>
                  <a:cubicBezTo>
                    <a:pt x="105" y="1746"/>
                    <a:pt x="916" y="2834"/>
                    <a:pt x="2099" y="3282"/>
                  </a:cubicBezTo>
                  <a:lnTo>
                    <a:pt x="4437" y="3282"/>
                  </a:lnTo>
                  <a:cubicBezTo>
                    <a:pt x="5619" y="2834"/>
                    <a:pt x="6440" y="1746"/>
                    <a:pt x="6535" y="477"/>
                  </a:cubicBezTo>
                  <a:lnTo>
                    <a:pt x="5162" y="0"/>
                  </a:lnTo>
                  <a:lnTo>
                    <a:pt x="3263" y="887"/>
                  </a:lnTo>
                  <a:lnTo>
                    <a:pt x="137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4248;p88">
              <a:extLst>
                <a:ext uri="{FF2B5EF4-FFF2-40B4-BE49-F238E27FC236}">
                  <a16:creationId xmlns:a16="http://schemas.microsoft.com/office/drawing/2014/main" id="{46BEA504-02C8-4644-8BCE-6C26FAF8A567}"/>
                </a:ext>
              </a:extLst>
            </p:cNvPr>
            <p:cNvSpPr/>
            <p:nvPr/>
          </p:nvSpPr>
          <p:spPr>
            <a:xfrm>
              <a:off x="6319073" y="3614347"/>
              <a:ext cx="148652" cy="80702"/>
            </a:xfrm>
            <a:custGeom>
              <a:avLst/>
              <a:gdLst/>
              <a:ahLst/>
              <a:cxnLst/>
              <a:rect l="l" t="t" r="r" b="b"/>
              <a:pathLst>
                <a:path w="5677" h="3082" extrusionOk="0">
                  <a:moveTo>
                    <a:pt x="945" y="0"/>
                  </a:moveTo>
                  <a:lnTo>
                    <a:pt x="1" y="325"/>
                  </a:lnTo>
                  <a:cubicBezTo>
                    <a:pt x="48" y="1860"/>
                    <a:pt x="1308" y="3082"/>
                    <a:pt x="2844" y="3082"/>
                  </a:cubicBezTo>
                  <a:cubicBezTo>
                    <a:pt x="4370" y="3082"/>
                    <a:pt x="5629" y="1860"/>
                    <a:pt x="5677" y="325"/>
                  </a:cubicBezTo>
                  <a:lnTo>
                    <a:pt x="4733" y="0"/>
                  </a:lnTo>
                  <a:lnTo>
                    <a:pt x="2834" y="887"/>
                  </a:lnTo>
                  <a:lnTo>
                    <a:pt x="945" y="0"/>
                  </a:ln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4249;p88">
              <a:extLst>
                <a:ext uri="{FF2B5EF4-FFF2-40B4-BE49-F238E27FC236}">
                  <a16:creationId xmlns:a16="http://schemas.microsoft.com/office/drawing/2014/main" id="{64C46FFF-F5CB-4138-8BD1-516448B9D4FF}"/>
                </a:ext>
              </a:extLst>
            </p:cNvPr>
            <p:cNvSpPr/>
            <p:nvPr/>
          </p:nvSpPr>
          <p:spPr>
            <a:xfrm>
              <a:off x="6359058" y="3574625"/>
              <a:ext cx="68709" cy="22755"/>
            </a:xfrm>
            <a:custGeom>
              <a:avLst/>
              <a:gdLst/>
              <a:ahLst/>
              <a:cxnLst/>
              <a:rect l="l" t="t" r="r" b="b"/>
              <a:pathLst>
                <a:path w="2624" h="869" extrusionOk="0">
                  <a:moveTo>
                    <a:pt x="0" y="0"/>
                  </a:moveTo>
                  <a:lnTo>
                    <a:pt x="0" y="592"/>
                  </a:lnTo>
                  <a:cubicBezTo>
                    <a:pt x="410" y="773"/>
                    <a:pt x="859" y="868"/>
                    <a:pt x="1317" y="868"/>
                  </a:cubicBezTo>
                  <a:cubicBezTo>
                    <a:pt x="1765" y="868"/>
                    <a:pt x="2213" y="773"/>
                    <a:pt x="2624" y="592"/>
                  </a:cubicBezTo>
                  <a:lnTo>
                    <a:pt x="2624" y="0"/>
                  </a:ln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4250;p88">
              <a:extLst>
                <a:ext uri="{FF2B5EF4-FFF2-40B4-BE49-F238E27FC236}">
                  <a16:creationId xmlns:a16="http://schemas.microsoft.com/office/drawing/2014/main" id="{2C7C6D57-DFB5-47C3-997D-A82F9D1D39D5}"/>
                </a:ext>
              </a:extLst>
            </p:cNvPr>
            <p:cNvSpPr/>
            <p:nvPr/>
          </p:nvSpPr>
          <p:spPr>
            <a:xfrm>
              <a:off x="6297104" y="3431471"/>
              <a:ext cx="192617" cy="154413"/>
            </a:xfrm>
            <a:custGeom>
              <a:avLst/>
              <a:gdLst/>
              <a:ahLst/>
              <a:cxnLst/>
              <a:rect l="l" t="t" r="r" b="b"/>
              <a:pathLst>
                <a:path w="7356" h="5897" extrusionOk="0">
                  <a:moveTo>
                    <a:pt x="3673" y="1"/>
                  </a:moveTo>
                  <a:cubicBezTo>
                    <a:pt x="2109" y="1"/>
                    <a:pt x="840" y="497"/>
                    <a:pt x="840" y="1098"/>
                  </a:cubicBezTo>
                  <a:lnTo>
                    <a:pt x="840" y="2186"/>
                  </a:lnTo>
                  <a:lnTo>
                    <a:pt x="725" y="2186"/>
                  </a:lnTo>
                  <a:cubicBezTo>
                    <a:pt x="0" y="2186"/>
                    <a:pt x="0" y="3283"/>
                    <a:pt x="725" y="3283"/>
                  </a:cubicBezTo>
                  <a:lnTo>
                    <a:pt x="849" y="3283"/>
                  </a:lnTo>
                  <a:cubicBezTo>
                    <a:pt x="964" y="4761"/>
                    <a:pt x="2194" y="5897"/>
                    <a:pt x="3673" y="5897"/>
                  </a:cubicBezTo>
                  <a:cubicBezTo>
                    <a:pt x="5161" y="5897"/>
                    <a:pt x="6392" y="4761"/>
                    <a:pt x="6506" y="3283"/>
                  </a:cubicBezTo>
                  <a:lnTo>
                    <a:pt x="6621" y="3283"/>
                  </a:lnTo>
                  <a:cubicBezTo>
                    <a:pt x="7356" y="3283"/>
                    <a:pt x="7356" y="2186"/>
                    <a:pt x="6621" y="2186"/>
                  </a:cubicBezTo>
                  <a:lnTo>
                    <a:pt x="6516" y="2186"/>
                  </a:lnTo>
                  <a:lnTo>
                    <a:pt x="6516" y="1098"/>
                  </a:lnTo>
                  <a:cubicBezTo>
                    <a:pt x="6516" y="497"/>
                    <a:pt x="5247" y="1"/>
                    <a:pt x="3673" y="1"/>
                  </a:cubicBez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4251;p88">
              <a:extLst>
                <a:ext uri="{FF2B5EF4-FFF2-40B4-BE49-F238E27FC236}">
                  <a16:creationId xmlns:a16="http://schemas.microsoft.com/office/drawing/2014/main" id="{FE3AB820-8418-4360-94C4-CC004974404A}"/>
                </a:ext>
              </a:extLst>
            </p:cNvPr>
            <p:cNvSpPr/>
            <p:nvPr/>
          </p:nvSpPr>
          <p:spPr>
            <a:xfrm>
              <a:off x="6301084" y="3431471"/>
              <a:ext cx="141661" cy="154465"/>
            </a:xfrm>
            <a:custGeom>
              <a:avLst/>
              <a:gdLst/>
              <a:ahLst/>
              <a:cxnLst/>
              <a:rect l="l" t="t" r="r" b="b"/>
              <a:pathLst>
                <a:path w="5410" h="5899" extrusionOk="0">
                  <a:moveTo>
                    <a:pt x="3608" y="0"/>
                  </a:moveTo>
                  <a:cubicBezTo>
                    <a:pt x="3579" y="0"/>
                    <a:pt x="3550" y="1"/>
                    <a:pt x="3521" y="1"/>
                  </a:cubicBezTo>
                  <a:cubicBezTo>
                    <a:pt x="3493" y="1"/>
                    <a:pt x="3465" y="0"/>
                    <a:pt x="3438" y="0"/>
                  </a:cubicBezTo>
                  <a:cubicBezTo>
                    <a:pt x="2798" y="0"/>
                    <a:pt x="2168" y="105"/>
                    <a:pt x="1556" y="306"/>
                  </a:cubicBezTo>
                  <a:cubicBezTo>
                    <a:pt x="1022" y="507"/>
                    <a:pt x="688" y="783"/>
                    <a:pt x="688" y="1098"/>
                  </a:cubicBezTo>
                  <a:lnTo>
                    <a:pt x="688" y="2186"/>
                  </a:lnTo>
                  <a:lnTo>
                    <a:pt x="611" y="2186"/>
                  </a:lnTo>
                  <a:cubicBezTo>
                    <a:pt x="605" y="2185"/>
                    <a:pt x="599" y="2185"/>
                    <a:pt x="593" y="2185"/>
                  </a:cubicBezTo>
                  <a:cubicBezTo>
                    <a:pt x="305" y="2185"/>
                    <a:pt x="67" y="2401"/>
                    <a:pt x="29" y="2672"/>
                  </a:cubicBezTo>
                  <a:cubicBezTo>
                    <a:pt x="1" y="2996"/>
                    <a:pt x="249" y="3283"/>
                    <a:pt x="573" y="3283"/>
                  </a:cubicBezTo>
                  <a:lnTo>
                    <a:pt x="697" y="3283"/>
                  </a:lnTo>
                  <a:cubicBezTo>
                    <a:pt x="801" y="4773"/>
                    <a:pt x="2048" y="5898"/>
                    <a:pt x="3491" y="5898"/>
                  </a:cubicBezTo>
                  <a:cubicBezTo>
                    <a:pt x="3645" y="5898"/>
                    <a:pt x="3802" y="5885"/>
                    <a:pt x="3960" y="5858"/>
                  </a:cubicBezTo>
                  <a:cubicBezTo>
                    <a:pt x="2577" y="5649"/>
                    <a:pt x="1556" y="4456"/>
                    <a:pt x="1556" y="3063"/>
                  </a:cubicBezTo>
                  <a:lnTo>
                    <a:pt x="1556" y="2176"/>
                  </a:lnTo>
                  <a:cubicBezTo>
                    <a:pt x="1556" y="1976"/>
                    <a:pt x="1708" y="1794"/>
                    <a:pt x="1909" y="1756"/>
                  </a:cubicBezTo>
                  <a:cubicBezTo>
                    <a:pt x="2920" y="1546"/>
                    <a:pt x="4294" y="1136"/>
                    <a:pt x="5315" y="354"/>
                  </a:cubicBezTo>
                  <a:lnTo>
                    <a:pt x="5410" y="278"/>
                  </a:lnTo>
                  <a:cubicBezTo>
                    <a:pt x="4827" y="96"/>
                    <a:pt x="4218" y="0"/>
                    <a:pt x="3608" y="0"/>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4252;p88">
              <a:extLst>
                <a:ext uri="{FF2B5EF4-FFF2-40B4-BE49-F238E27FC236}">
                  <a16:creationId xmlns:a16="http://schemas.microsoft.com/office/drawing/2014/main" id="{BF2BD5D0-9E6B-48A9-B875-8D5BA4A7DBF5}"/>
                </a:ext>
              </a:extLst>
            </p:cNvPr>
            <p:cNvSpPr/>
            <p:nvPr/>
          </p:nvSpPr>
          <p:spPr>
            <a:xfrm>
              <a:off x="6353297" y="3483056"/>
              <a:ext cx="11521" cy="23383"/>
            </a:xfrm>
            <a:custGeom>
              <a:avLst/>
              <a:gdLst/>
              <a:ahLst/>
              <a:cxnLst/>
              <a:rect l="l" t="t" r="r" b="b"/>
              <a:pathLst>
                <a:path w="440" h="893" extrusionOk="0">
                  <a:moveTo>
                    <a:pt x="220" y="1"/>
                  </a:moveTo>
                  <a:cubicBezTo>
                    <a:pt x="110" y="1"/>
                    <a:pt x="1" y="73"/>
                    <a:pt x="1" y="216"/>
                  </a:cubicBezTo>
                  <a:lnTo>
                    <a:pt x="1" y="674"/>
                  </a:lnTo>
                  <a:cubicBezTo>
                    <a:pt x="1" y="798"/>
                    <a:pt x="96" y="893"/>
                    <a:pt x="220" y="893"/>
                  </a:cubicBezTo>
                  <a:cubicBezTo>
                    <a:pt x="344" y="893"/>
                    <a:pt x="440" y="798"/>
                    <a:pt x="440" y="674"/>
                  </a:cubicBezTo>
                  <a:lnTo>
                    <a:pt x="440" y="216"/>
                  </a:lnTo>
                  <a:cubicBezTo>
                    <a:pt x="440" y="73"/>
                    <a:pt x="330" y="1"/>
                    <a:pt x="220"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4253;p88">
              <a:extLst>
                <a:ext uri="{FF2B5EF4-FFF2-40B4-BE49-F238E27FC236}">
                  <a16:creationId xmlns:a16="http://schemas.microsoft.com/office/drawing/2014/main" id="{81FBC66F-3FC0-493E-91D7-57F992198ED6}"/>
                </a:ext>
              </a:extLst>
            </p:cNvPr>
            <p:cNvSpPr/>
            <p:nvPr/>
          </p:nvSpPr>
          <p:spPr>
            <a:xfrm>
              <a:off x="6422007" y="3483056"/>
              <a:ext cx="11521" cy="23383"/>
            </a:xfrm>
            <a:custGeom>
              <a:avLst/>
              <a:gdLst/>
              <a:ahLst/>
              <a:cxnLst/>
              <a:rect l="l" t="t" r="r" b="b"/>
              <a:pathLst>
                <a:path w="440" h="893" extrusionOk="0">
                  <a:moveTo>
                    <a:pt x="220" y="1"/>
                  </a:moveTo>
                  <a:cubicBezTo>
                    <a:pt x="110" y="1"/>
                    <a:pt x="0" y="73"/>
                    <a:pt x="0" y="216"/>
                  </a:cubicBezTo>
                  <a:lnTo>
                    <a:pt x="0" y="674"/>
                  </a:lnTo>
                  <a:cubicBezTo>
                    <a:pt x="0" y="798"/>
                    <a:pt x="96" y="893"/>
                    <a:pt x="220" y="893"/>
                  </a:cubicBezTo>
                  <a:cubicBezTo>
                    <a:pt x="344" y="893"/>
                    <a:pt x="439" y="798"/>
                    <a:pt x="439" y="674"/>
                  </a:cubicBezTo>
                  <a:lnTo>
                    <a:pt x="439" y="216"/>
                  </a:lnTo>
                  <a:cubicBezTo>
                    <a:pt x="439" y="73"/>
                    <a:pt x="329" y="1"/>
                    <a:pt x="220"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4254;p88">
              <a:extLst>
                <a:ext uri="{FF2B5EF4-FFF2-40B4-BE49-F238E27FC236}">
                  <a16:creationId xmlns:a16="http://schemas.microsoft.com/office/drawing/2014/main" id="{69C04E0A-F29D-4F2D-B7AF-B47A5288B4A1}"/>
                </a:ext>
              </a:extLst>
            </p:cNvPr>
            <p:cNvSpPr/>
            <p:nvPr/>
          </p:nvSpPr>
          <p:spPr>
            <a:xfrm>
              <a:off x="6368066" y="3540087"/>
              <a:ext cx="50694" cy="17334"/>
            </a:xfrm>
            <a:custGeom>
              <a:avLst/>
              <a:gdLst/>
              <a:ahLst/>
              <a:cxnLst/>
              <a:rect l="l" t="t" r="r" b="b"/>
              <a:pathLst>
                <a:path w="1936" h="662" extrusionOk="0">
                  <a:moveTo>
                    <a:pt x="313" y="0"/>
                  </a:moveTo>
                  <a:cubicBezTo>
                    <a:pt x="143" y="0"/>
                    <a:pt x="1" y="223"/>
                    <a:pt x="162" y="384"/>
                  </a:cubicBezTo>
                  <a:cubicBezTo>
                    <a:pt x="371" y="567"/>
                    <a:pt x="650" y="662"/>
                    <a:pt x="932" y="662"/>
                  </a:cubicBezTo>
                  <a:cubicBezTo>
                    <a:pt x="946" y="662"/>
                    <a:pt x="959" y="662"/>
                    <a:pt x="973" y="661"/>
                  </a:cubicBezTo>
                  <a:cubicBezTo>
                    <a:pt x="986" y="662"/>
                    <a:pt x="999" y="662"/>
                    <a:pt x="1012" y="662"/>
                  </a:cubicBezTo>
                  <a:cubicBezTo>
                    <a:pt x="1286" y="662"/>
                    <a:pt x="1565" y="567"/>
                    <a:pt x="1774" y="384"/>
                  </a:cubicBezTo>
                  <a:cubicBezTo>
                    <a:pt x="1935" y="223"/>
                    <a:pt x="1793" y="0"/>
                    <a:pt x="1623" y="0"/>
                  </a:cubicBezTo>
                  <a:cubicBezTo>
                    <a:pt x="1571" y="0"/>
                    <a:pt x="1517" y="21"/>
                    <a:pt x="1469" y="70"/>
                  </a:cubicBezTo>
                  <a:cubicBezTo>
                    <a:pt x="1316" y="175"/>
                    <a:pt x="1142" y="227"/>
                    <a:pt x="968" y="227"/>
                  </a:cubicBezTo>
                  <a:cubicBezTo>
                    <a:pt x="794" y="227"/>
                    <a:pt x="620" y="175"/>
                    <a:pt x="467" y="70"/>
                  </a:cubicBezTo>
                  <a:cubicBezTo>
                    <a:pt x="418" y="21"/>
                    <a:pt x="364" y="0"/>
                    <a:pt x="313" y="0"/>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4255;p88">
              <a:extLst>
                <a:ext uri="{FF2B5EF4-FFF2-40B4-BE49-F238E27FC236}">
                  <a16:creationId xmlns:a16="http://schemas.microsoft.com/office/drawing/2014/main" id="{C87184A9-0DBC-48CE-B427-68F4A8388012}"/>
                </a:ext>
              </a:extLst>
            </p:cNvPr>
            <p:cNvSpPr/>
            <p:nvPr/>
          </p:nvSpPr>
          <p:spPr>
            <a:xfrm>
              <a:off x="6305850" y="3482951"/>
              <a:ext cx="38230" cy="11521"/>
            </a:xfrm>
            <a:custGeom>
              <a:avLst/>
              <a:gdLst/>
              <a:ahLst/>
              <a:cxnLst/>
              <a:rect l="l" t="t" r="r" b="b"/>
              <a:pathLst>
                <a:path w="1460" h="440" extrusionOk="0">
                  <a:moveTo>
                    <a:pt x="296" y="0"/>
                  </a:moveTo>
                  <a:cubicBezTo>
                    <a:pt x="0" y="0"/>
                    <a:pt x="0" y="439"/>
                    <a:pt x="296" y="439"/>
                  </a:cubicBezTo>
                  <a:lnTo>
                    <a:pt x="1164" y="439"/>
                  </a:lnTo>
                  <a:cubicBezTo>
                    <a:pt x="1460" y="439"/>
                    <a:pt x="1460" y="0"/>
                    <a:pt x="1164" y="0"/>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4256;p88">
              <a:extLst>
                <a:ext uri="{FF2B5EF4-FFF2-40B4-BE49-F238E27FC236}">
                  <a16:creationId xmlns:a16="http://schemas.microsoft.com/office/drawing/2014/main" id="{940A8AF6-9E3D-40A1-897E-615460E80ADE}"/>
                </a:ext>
              </a:extLst>
            </p:cNvPr>
            <p:cNvSpPr/>
            <p:nvPr/>
          </p:nvSpPr>
          <p:spPr>
            <a:xfrm>
              <a:off x="6442981" y="3482951"/>
              <a:ext cx="37994" cy="11521"/>
            </a:xfrm>
            <a:custGeom>
              <a:avLst/>
              <a:gdLst/>
              <a:ahLst/>
              <a:cxnLst/>
              <a:rect l="l" t="t" r="r" b="b"/>
              <a:pathLst>
                <a:path w="1451" h="440" extrusionOk="0">
                  <a:moveTo>
                    <a:pt x="287" y="0"/>
                  </a:moveTo>
                  <a:cubicBezTo>
                    <a:pt x="1" y="0"/>
                    <a:pt x="1" y="439"/>
                    <a:pt x="287" y="439"/>
                  </a:cubicBezTo>
                  <a:lnTo>
                    <a:pt x="1164" y="439"/>
                  </a:lnTo>
                  <a:cubicBezTo>
                    <a:pt x="1451" y="439"/>
                    <a:pt x="1451" y="0"/>
                    <a:pt x="1164" y="0"/>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4257;p88">
              <a:extLst>
                <a:ext uri="{FF2B5EF4-FFF2-40B4-BE49-F238E27FC236}">
                  <a16:creationId xmlns:a16="http://schemas.microsoft.com/office/drawing/2014/main" id="{9C631DC7-5102-4672-81C3-329FA7883A4F}"/>
                </a:ext>
              </a:extLst>
            </p:cNvPr>
            <p:cNvSpPr/>
            <p:nvPr/>
          </p:nvSpPr>
          <p:spPr>
            <a:xfrm>
              <a:off x="6374298" y="3488686"/>
              <a:ext cx="38230" cy="11521"/>
            </a:xfrm>
            <a:custGeom>
              <a:avLst/>
              <a:gdLst/>
              <a:ahLst/>
              <a:cxnLst/>
              <a:rect l="l" t="t" r="r" b="b"/>
              <a:pathLst>
                <a:path w="1460" h="440" extrusionOk="0">
                  <a:moveTo>
                    <a:pt x="296" y="1"/>
                  </a:moveTo>
                  <a:cubicBezTo>
                    <a:pt x="0" y="1"/>
                    <a:pt x="0" y="439"/>
                    <a:pt x="296" y="439"/>
                  </a:cubicBezTo>
                  <a:lnTo>
                    <a:pt x="1164" y="439"/>
                  </a:lnTo>
                  <a:cubicBezTo>
                    <a:pt x="1460" y="439"/>
                    <a:pt x="1460" y="1"/>
                    <a:pt x="1164" y="1"/>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4258;p88">
              <a:extLst>
                <a:ext uri="{FF2B5EF4-FFF2-40B4-BE49-F238E27FC236}">
                  <a16:creationId xmlns:a16="http://schemas.microsoft.com/office/drawing/2014/main" id="{DDBE7D0A-0022-4AC3-BD04-7DDCFBBA2FDA}"/>
                </a:ext>
              </a:extLst>
            </p:cNvPr>
            <p:cNvSpPr/>
            <p:nvPr/>
          </p:nvSpPr>
          <p:spPr>
            <a:xfrm>
              <a:off x="6414492" y="3465957"/>
              <a:ext cx="26525" cy="11260"/>
            </a:xfrm>
            <a:custGeom>
              <a:avLst/>
              <a:gdLst/>
              <a:ahLst/>
              <a:cxnLst/>
              <a:rect l="l" t="t" r="r" b="b"/>
              <a:pathLst>
                <a:path w="1013" h="430" extrusionOk="0">
                  <a:moveTo>
                    <a:pt x="287" y="0"/>
                  </a:moveTo>
                  <a:cubicBezTo>
                    <a:pt x="1" y="0"/>
                    <a:pt x="1" y="430"/>
                    <a:pt x="287" y="430"/>
                  </a:cubicBezTo>
                  <a:lnTo>
                    <a:pt x="726" y="430"/>
                  </a:lnTo>
                  <a:cubicBezTo>
                    <a:pt x="1012" y="430"/>
                    <a:pt x="1012" y="0"/>
                    <a:pt x="726"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4259;p88">
              <a:extLst>
                <a:ext uri="{FF2B5EF4-FFF2-40B4-BE49-F238E27FC236}">
                  <a16:creationId xmlns:a16="http://schemas.microsoft.com/office/drawing/2014/main" id="{59F214A9-EB19-40D0-8714-74791D451700}"/>
                </a:ext>
              </a:extLst>
            </p:cNvPr>
            <p:cNvSpPr/>
            <p:nvPr/>
          </p:nvSpPr>
          <p:spPr>
            <a:xfrm>
              <a:off x="6345808" y="3465957"/>
              <a:ext cx="26499" cy="11260"/>
            </a:xfrm>
            <a:custGeom>
              <a:avLst/>
              <a:gdLst/>
              <a:ahLst/>
              <a:cxnLst/>
              <a:rect l="l" t="t" r="r" b="b"/>
              <a:pathLst>
                <a:path w="1012" h="430" extrusionOk="0">
                  <a:moveTo>
                    <a:pt x="287" y="0"/>
                  </a:moveTo>
                  <a:cubicBezTo>
                    <a:pt x="0" y="0"/>
                    <a:pt x="0" y="430"/>
                    <a:pt x="287" y="430"/>
                  </a:cubicBezTo>
                  <a:lnTo>
                    <a:pt x="726" y="430"/>
                  </a:lnTo>
                  <a:cubicBezTo>
                    <a:pt x="1012" y="430"/>
                    <a:pt x="1012" y="0"/>
                    <a:pt x="726"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4260;p88">
              <a:extLst>
                <a:ext uri="{FF2B5EF4-FFF2-40B4-BE49-F238E27FC236}">
                  <a16:creationId xmlns:a16="http://schemas.microsoft.com/office/drawing/2014/main" id="{CB0E2380-10BF-4582-873F-CBAB3C3C7D58}"/>
                </a:ext>
              </a:extLst>
            </p:cNvPr>
            <p:cNvSpPr/>
            <p:nvPr/>
          </p:nvSpPr>
          <p:spPr>
            <a:xfrm>
              <a:off x="6313575" y="3431471"/>
              <a:ext cx="119953" cy="40246"/>
            </a:xfrm>
            <a:custGeom>
              <a:avLst/>
              <a:gdLst/>
              <a:ahLst/>
              <a:cxnLst/>
              <a:rect l="l" t="t" r="r" b="b"/>
              <a:pathLst>
                <a:path w="4581" h="1537" extrusionOk="0">
                  <a:moveTo>
                    <a:pt x="1" y="1"/>
                  </a:moveTo>
                  <a:lnTo>
                    <a:pt x="1" y="1537"/>
                  </a:lnTo>
                  <a:cubicBezTo>
                    <a:pt x="1" y="1537"/>
                    <a:pt x="2834" y="1317"/>
                    <a:pt x="4580"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4261;p88">
              <a:extLst>
                <a:ext uri="{FF2B5EF4-FFF2-40B4-BE49-F238E27FC236}">
                  <a16:creationId xmlns:a16="http://schemas.microsoft.com/office/drawing/2014/main" id="{B3027EE8-82EF-4E1D-BC7E-C30848538370}"/>
                </a:ext>
              </a:extLst>
            </p:cNvPr>
            <p:cNvSpPr/>
            <p:nvPr/>
          </p:nvSpPr>
          <p:spPr>
            <a:xfrm>
              <a:off x="6295847" y="3513352"/>
              <a:ext cx="23252" cy="32574"/>
            </a:xfrm>
            <a:custGeom>
              <a:avLst/>
              <a:gdLst/>
              <a:ahLst/>
              <a:cxnLst/>
              <a:rect l="l" t="t" r="r" b="b"/>
              <a:pathLst>
                <a:path w="888" h="1244" extrusionOk="0">
                  <a:moveTo>
                    <a:pt x="445" y="1"/>
                  </a:moveTo>
                  <a:cubicBezTo>
                    <a:pt x="406" y="1"/>
                    <a:pt x="368" y="17"/>
                    <a:pt x="344" y="51"/>
                  </a:cubicBezTo>
                  <a:cubicBezTo>
                    <a:pt x="220" y="213"/>
                    <a:pt x="20" y="499"/>
                    <a:pt x="10" y="785"/>
                  </a:cubicBezTo>
                  <a:cubicBezTo>
                    <a:pt x="1" y="1005"/>
                    <a:pt x="153" y="1196"/>
                    <a:pt x="363" y="1234"/>
                  </a:cubicBezTo>
                  <a:cubicBezTo>
                    <a:pt x="394" y="1240"/>
                    <a:pt x="425" y="1243"/>
                    <a:pt x="454" y="1243"/>
                  </a:cubicBezTo>
                  <a:cubicBezTo>
                    <a:pt x="692" y="1243"/>
                    <a:pt x="888" y="1050"/>
                    <a:pt x="888" y="804"/>
                  </a:cubicBezTo>
                  <a:cubicBezTo>
                    <a:pt x="888" y="518"/>
                    <a:pt x="687" y="213"/>
                    <a:pt x="554" y="51"/>
                  </a:cubicBezTo>
                  <a:cubicBezTo>
                    <a:pt x="525" y="17"/>
                    <a:pt x="485" y="1"/>
                    <a:pt x="445" y="1"/>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4262;p88">
              <a:extLst>
                <a:ext uri="{FF2B5EF4-FFF2-40B4-BE49-F238E27FC236}">
                  <a16:creationId xmlns:a16="http://schemas.microsoft.com/office/drawing/2014/main" id="{E4887FF2-9667-4CC4-91DD-7D82C9EEE0FB}"/>
                </a:ext>
              </a:extLst>
            </p:cNvPr>
            <p:cNvSpPr/>
            <p:nvPr/>
          </p:nvSpPr>
          <p:spPr>
            <a:xfrm>
              <a:off x="6467464" y="3513352"/>
              <a:ext cx="23252" cy="32574"/>
            </a:xfrm>
            <a:custGeom>
              <a:avLst/>
              <a:gdLst/>
              <a:ahLst/>
              <a:cxnLst/>
              <a:rect l="l" t="t" r="r" b="b"/>
              <a:pathLst>
                <a:path w="888" h="1244" extrusionOk="0">
                  <a:moveTo>
                    <a:pt x="445" y="1"/>
                  </a:moveTo>
                  <a:cubicBezTo>
                    <a:pt x="406" y="1"/>
                    <a:pt x="368" y="17"/>
                    <a:pt x="344" y="51"/>
                  </a:cubicBezTo>
                  <a:cubicBezTo>
                    <a:pt x="220" y="213"/>
                    <a:pt x="20" y="499"/>
                    <a:pt x="10" y="785"/>
                  </a:cubicBezTo>
                  <a:cubicBezTo>
                    <a:pt x="0" y="1005"/>
                    <a:pt x="153" y="1196"/>
                    <a:pt x="363" y="1234"/>
                  </a:cubicBezTo>
                  <a:cubicBezTo>
                    <a:pt x="394" y="1240"/>
                    <a:pt x="424" y="1243"/>
                    <a:pt x="454" y="1243"/>
                  </a:cubicBezTo>
                  <a:cubicBezTo>
                    <a:pt x="692" y="1243"/>
                    <a:pt x="888" y="1050"/>
                    <a:pt x="888" y="804"/>
                  </a:cubicBezTo>
                  <a:cubicBezTo>
                    <a:pt x="888" y="518"/>
                    <a:pt x="678" y="213"/>
                    <a:pt x="554" y="51"/>
                  </a:cubicBezTo>
                  <a:cubicBezTo>
                    <a:pt x="525" y="17"/>
                    <a:pt x="485" y="1"/>
                    <a:pt x="445" y="1"/>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4263;p88">
              <a:extLst>
                <a:ext uri="{FF2B5EF4-FFF2-40B4-BE49-F238E27FC236}">
                  <a16:creationId xmlns:a16="http://schemas.microsoft.com/office/drawing/2014/main" id="{7FA444BF-E07A-4BD8-993A-C9ECB3083441}"/>
                </a:ext>
              </a:extLst>
            </p:cNvPr>
            <p:cNvSpPr/>
            <p:nvPr/>
          </p:nvSpPr>
          <p:spPr>
            <a:xfrm>
              <a:off x="6319073" y="3408743"/>
              <a:ext cx="148652" cy="51506"/>
            </a:xfrm>
            <a:custGeom>
              <a:avLst/>
              <a:gdLst/>
              <a:ahLst/>
              <a:cxnLst/>
              <a:rect l="l" t="t" r="r" b="b"/>
              <a:pathLst>
                <a:path w="5677" h="1967" extrusionOk="0">
                  <a:moveTo>
                    <a:pt x="2844" y="1"/>
                  </a:moveTo>
                  <a:cubicBezTo>
                    <a:pt x="1270" y="1"/>
                    <a:pt x="1" y="487"/>
                    <a:pt x="1" y="1088"/>
                  </a:cubicBezTo>
                  <a:lnTo>
                    <a:pt x="1" y="1966"/>
                  </a:lnTo>
                  <a:cubicBezTo>
                    <a:pt x="1" y="1365"/>
                    <a:pt x="1270" y="869"/>
                    <a:pt x="2844" y="869"/>
                  </a:cubicBezTo>
                  <a:cubicBezTo>
                    <a:pt x="4408" y="869"/>
                    <a:pt x="5677" y="1365"/>
                    <a:pt x="5677" y="1966"/>
                  </a:cubicBezTo>
                  <a:lnTo>
                    <a:pt x="5677" y="1088"/>
                  </a:lnTo>
                  <a:cubicBezTo>
                    <a:pt x="5677" y="487"/>
                    <a:pt x="4408" y="1"/>
                    <a:pt x="2844" y="1"/>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4264;p88">
              <a:extLst>
                <a:ext uri="{FF2B5EF4-FFF2-40B4-BE49-F238E27FC236}">
                  <a16:creationId xmlns:a16="http://schemas.microsoft.com/office/drawing/2014/main" id="{470AEFD0-8E47-4ACC-B566-BC86F6B71DD4}"/>
                </a:ext>
              </a:extLst>
            </p:cNvPr>
            <p:cNvSpPr/>
            <p:nvPr/>
          </p:nvSpPr>
          <p:spPr>
            <a:xfrm>
              <a:off x="6399016" y="3482951"/>
              <a:ext cx="57240" cy="45981"/>
            </a:xfrm>
            <a:custGeom>
              <a:avLst/>
              <a:gdLst/>
              <a:ahLst/>
              <a:cxnLst/>
              <a:rect l="l" t="t" r="r" b="b"/>
              <a:pathLst>
                <a:path w="2186" h="1756" extrusionOk="0">
                  <a:moveTo>
                    <a:pt x="1756" y="439"/>
                  </a:moveTo>
                  <a:lnTo>
                    <a:pt x="1756" y="658"/>
                  </a:lnTo>
                  <a:cubicBezTo>
                    <a:pt x="1756" y="1021"/>
                    <a:pt x="1460" y="1317"/>
                    <a:pt x="1098" y="1317"/>
                  </a:cubicBezTo>
                  <a:cubicBezTo>
                    <a:pt x="735" y="1317"/>
                    <a:pt x="439" y="1021"/>
                    <a:pt x="439" y="658"/>
                  </a:cubicBezTo>
                  <a:lnTo>
                    <a:pt x="439" y="439"/>
                  </a:lnTo>
                  <a:close/>
                  <a:moveTo>
                    <a:pt x="220" y="0"/>
                  </a:moveTo>
                  <a:cubicBezTo>
                    <a:pt x="105" y="0"/>
                    <a:pt x="1" y="105"/>
                    <a:pt x="1" y="220"/>
                  </a:cubicBezTo>
                  <a:lnTo>
                    <a:pt x="1" y="658"/>
                  </a:lnTo>
                  <a:cubicBezTo>
                    <a:pt x="1" y="1259"/>
                    <a:pt x="497" y="1746"/>
                    <a:pt x="1098" y="1756"/>
                  </a:cubicBezTo>
                  <a:cubicBezTo>
                    <a:pt x="1699" y="1746"/>
                    <a:pt x="2185" y="1259"/>
                    <a:pt x="2185" y="658"/>
                  </a:cubicBezTo>
                  <a:lnTo>
                    <a:pt x="2185" y="220"/>
                  </a:lnTo>
                  <a:cubicBezTo>
                    <a:pt x="2185" y="105"/>
                    <a:pt x="2090" y="0"/>
                    <a:pt x="1966" y="0"/>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4265;p88">
              <a:extLst>
                <a:ext uri="{FF2B5EF4-FFF2-40B4-BE49-F238E27FC236}">
                  <a16:creationId xmlns:a16="http://schemas.microsoft.com/office/drawing/2014/main" id="{6B5F59BF-6ABB-4423-8B8D-2E2A5E254DB6}"/>
                </a:ext>
              </a:extLst>
            </p:cNvPr>
            <p:cNvSpPr/>
            <p:nvPr/>
          </p:nvSpPr>
          <p:spPr>
            <a:xfrm>
              <a:off x="6330569" y="3482951"/>
              <a:ext cx="56979" cy="45981"/>
            </a:xfrm>
            <a:custGeom>
              <a:avLst/>
              <a:gdLst/>
              <a:ahLst/>
              <a:cxnLst/>
              <a:rect l="l" t="t" r="r" b="b"/>
              <a:pathLst>
                <a:path w="2176" h="1756" extrusionOk="0">
                  <a:moveTo>
                    <a:pt x="1746" y="439"/>
                  </a:moveTo>
                  <a:lnTo>
                    <a:pt x="1746" y="658"/>
                  </a:lnTo>
                  <a:cubicBezTo>
                    <a:pt x="1746" y="1021"/>
                    <a:pt x="1451" y="1317"/>
                    <a:pt x="1088" y="1317"/>
                  </a:cubicBezTo>
                  <a:cubicBezTo>
                    <a:pt x="726" y="1317"/>
                    <a:pt x="430" y="1021"/>
                    <a:pt x="430" y="658"/>
                  </a:cubicBezTo>
                  <a:lnTo>
                    <a:pt x="430" y="439"/>
                  </a:lnTo>
                  <a:close/>
                  <a:moveTo>
                    <a:pt x="210" y="0"/>
                  </a:moveTo>
                  <a:cubicBezTo>
                    <a:pt x="96" y="0"/>
                    <a:pt x="1" y="105"/>
                    <a:pt x="1" y="220"/>
                  </a:cubicBezTo>
                  <a:lnTo>
                    <a:pt x="1" y="658"/>
                  </a:lnTo>
                  <a:cubicBezTo>
                    <a:pt x="1" y="1259"/>
                    <a:pt x="487" y="1746"/>
                    <a:pt x="1088" y="1756"/>
                  </a:cubicBezTo>
                  <a:cubicBezTo>
                    <a:pt x="1689" y="1746"/>
                    <a:pt x="2176" y="1259"/>
                    <a:pt x="2176" y="658"/>
                  </a:cubicBezTo>
                  <a:lnTo>
                    <a:pt x="2176" y="220"/>
                  </a:lnTo>
                  <a:cubicBezTo>
                    <a:pt x="2176" y="105"/>
                    <a:pt x="2080" y="0"/>
                    <a:pt x="1966" y="0"/>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4266;p88">
              <a:extLst>
                <a:ext uri="{FF2B5EF4-FFF2-40B4-BE49-F238E27FC236}">
                  <a16:creationId xmlns:a16="http://schemas.microsoft.com/office/drawing/2014/main" id="{8E4E396D-28CA-4403-AC0D-2562AC83F668}"/>
                </a:ext>
              </a:extLst>
            </p:cNvPr>
            <p:cNvSpPr/>
            <p:nvPr/>
          </p:nvSpPr>
          <p:spPr>
            <a:xfrm>
              <a:off x="6326327" y="3614347"/>
              <a:ext cx="134172" cy="80467"/>
            </a:xfrm>
            <a:custGeom>
              <a:avLst/>
              <a:gdLst/>
              <a:ahLst/>
              <a:cxnLst/>
              <a:rect l="l" t="t" r="r" b="b"/>
              <a:pathLst>
                <a:path w="5124" h="3073" extrusionOk="0">
                  <a:moveTo>
                    <a:pt x="668" y="0"/>
                  </a:moveTo>
                  <a:lnTo>
                    <a:pt x="0" y="239"/>
                  </a:lnTo>
                  <a:cubicBezTo>
                    <a:pt x="0" y="248"/>
                    <a:pt x="10" y="258"/>
                    <a:pt x="19" y="277"/>
                  </a:cubicBezTo>
                  <a:lnTo>
                    <a:pt x="735" y="1889"/>
                  </a:lnTo>
                  <a:cubicBezTo>
                    <a:pt x="843" y="2141"/>
                    <a:pt x="1082" y="2279"/>
                    <a:pt x="1328" y="2279"/>
                  </a:cubicBezTo>
                  <a:cubicBezTo>
                    <a:pt x="1474" y="2279"/>
                    <a:pt x="1622" y="2231"/>
                    <a:pt x="1746" y="2128"/>
                  </a:cubicBezTo>
                  <a:lnTo>
                    <a:pt x="2347" y="1641"/>
                  </a:lnTo>
                  <a:lnTo>
                    <a:pt x="2347" y="3062"/>
                  </a:lnTo>
                  <a:cubicBezTo>
                    <a:pt x="2414" y="3062"/>
                    <a:pt x="2490" y="3072"/>
                    <a:pt x="2567" y="3072"/>
                  </a:cubicBezTo>
                  <a:cubicBezTo>
                    <a:pt x="2633" y="3072"/>
                    <a:pt x="2710" y="3072"/>
                    <a:pt x="2777" y="3062"/>
                  </a:cubicBezTo>
                  <a:lnTo>
                    <a:pt x="2777" y="1631"/>
                  </a:lnTo>
                  <a:lnTo>
                    <a:pt x="3378" y="2128"/>
                  </a:lnTo>
                  <a:cubicBezTo>
                    <a:pt x="3502" y="2231"/>
                    <a:pt x="3650" y="2279"/>
                    <a:pt x="3796" y="2279"/>
                  </a:cubicBezTo>
                  <a:cubicBezTo>
                    <a:pt x="4043" y="2279"/>
                    <a:pt x="4285" y="2141"/>
                    <a:pt x="4398" y="1889"/>
                  </a:cubicBezTo>
                  <a:lnTo>
                    <a:pt x="5114" y="267"/>
                  </a:lnTo>
                  <a:cubicBezTo>
                    <a:pt x="5114" y="258"/>
                    <a:pt x="5123" y="248"/>
                    <a:pt x="5123" y="229"/>
                  </a:cubicBezTo>
                  <a:lnTo>
                    <a:pt x="4456" y="0"/>
                  </a:lnTo>
                  <a:lnTo>
                    <a:pt x="2557" y="887"/>
                  </a:lnTo>
                  <a:lnTo>
                    <a:pt x="668" y="0"/>
                  </a:ln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4267;p88">
              <a:extLst>
                <a:ext uri="{FF2B5EF4-FFF2-40B4-BE49-F238E27FC236}">
                  <a16:creationId xmlns:a16="http://schemas.microsoft.com/office/drawing/2014/main" id="{6DCD5D09-7CE3-48B8-B929-05A132B9A2AB}"/>
                </a:ext>
              </a:extLst>
            </p:cNvPr>
            <p:cNvSpPr/>
            <p:nvPr/>
          </p:nvSpPr>
          <p:spPr>
            <a:xfrm>
              <a:off x="6336565" y="3599893"/>
              <a:ext cx="56979" cy="62635"/>
            </a:xfrm>
            <a:custGeom>
              <a:avLst/>
              <a:gdLst/>
              <a:ahLst/>
              <a:cxnLst/>
              <a:rect l="l" t="t" r="r" b="b"/>
              <a:pathLst>
                <a:path w="2176" h="2392" extrusionOk="0">
                  <a:moveTo>
                    <a:pt x="646" y="0"/>
                  </a:moveTo>
                  <a:cubicBezTo>
                    <a:pt x="590" y="0"/>
                    <a:pt x="536" y="21"/>
                    <a:pt x="497" y="66"/>
                  </a:cubicBezTo>
                  <a:lnTo>
                    <a:pt x="58" y="495"/>
                  </a:lnTo>
                  <a:cubicBezTo>
                    <a:pt x="20" y="533"/>
                    <a:pt x="1" y="590"/>
                    <a:pt x="29" y="648"/>
                  </a:cubicBezTo>
                  <a:lnTo>
                    <a:pt x="745" y="2260"/>
                  </a:lnTo>
                  <a:cubicBezTo>
                    <a:pt x="781" y="2345"/>
                    <a:pt x="864" y="2392"/>
                    <a:pt x="947" y="2392"/>
                  </a:cubicBezTo>
                  <a:cubicBezTo>
                    <a:pt x="994" y="2392"/>
                    <a:pt x="1041" y="2377"/>
                    <a:pt x="1079" y="2346"/>
                  </a:cubicBezTo>
                  <a:lnTo>
                    <a:pt x="2176" y="1439"/>
                  </a:lnTo>
                  <a:lnTo>
                    <a:pt x="792" y="56"/>
                  </a:lnTo>
                  <a:cubicBezTo>
                    <a:pt x="751" y="19"/>
                    <a:pt x="698" y="0"/>
                    <a:pt x="646" y="0"/>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4268;p88">
              <a:extLst>
                <a:ext uri="{FF2B5EF4-FFF2-40B4-BE49-F238E27FC236}">
                  <a16:creationId xmlns:a16="http://schemas.microsoft.com/office/drawing/2014/main" id="{08E2BFBB-C665-4706-9C64-95546E57071B}"/>
                </a:ext>
              </a:extLst>
            </p:cNvPr>
            <p:cNvSpPr/>
            <p:nvPr/>
          </p:nvSpPr>
          <p:spPr>
            <a:xfrm>
              <a:off x="6393282" y="3599658"/>
              <a:ext cx="56717" cy="62870"/>
            </a:xfrm>
            <a:custGeom>
              <a:avLst/>
              <a:gdLst/>
              <a:ahLst/>
              <a:cxnLst/>
              <a:rect l="l" t="t" r="r" b="b"/>
              <a:pathLst>
                <a:path w="2166" h="2401" extrusionOk="0">
                  <a:moveTo>
                    <a:pt x="1532" y="1"/>
                  </a:moveTo>
                  <a:cubicBezTo>
                    <a:pt x="1476" y="1"/>
                    <a:pt x="1422" y="22"/>
                    <a:pt x="1383" y="65"/>
                  </a:cubicBezTo>
                  <a:lnTo>
                    <a:pt x="0" y="1448"/>
                  </a:lnTo>
                  <a:lnTo>
                    <a:pt x="1097" y="2355"/>
                  </a:lnTo>
                  <a:cubicBezTo>
                    <a:pt x="1135" y="2386"/>
                    <a:pt x="1182" y="2401"/>
                    <a:pt x="1228" y="2401"/>
                  </a:cubicBezTo>
                  <a:cubicBezTo>
                    <a:pt x="1311" y="2401"/>
                    <a:pt x="1395" y="2354"/>
                    <a:pt x="1431" y="2269"/>
                  </a:cubicBezTo>
                  <a:lnTo>
                    <a:pt x="2147" y="657"/>
                  </a:lnTo>
                  <a:cubicBezTo>
                    <a:pt x="2166" y="599"/>
                    <a:pt x="2156" y="542"/>
                    <a:pt x="2118" y="504"/>
                  </a:cubicBezTo>
                  <a:lnTo>
                    <a:pt x="1689" y="65"/>
                  </a:lnTo>
                  <a:cubicBezTo>
                    <a:pt x="1646" y="22"/>
                    <a:pt x="1588" y="1"/>
                    <a:pt x="1532" y="1"/>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4269;p88">
              <a:extLst>
                <a:ext uri="{FF2B5EF4-FFF2-40B4-BE49-F238E27FC236}">
                  <a16:creationId xmlns:a16="http://schemas.microsoft.com/office/drawing/2014/main" id="{3CBB37E8-1BDD-420C-86EF-9330261E3535}"/>
                </a:ext>
              </a:extLst>
            </p:cNvPr>
            <p:cNvSpPr/>
            <p:nvPr/>
          </p:nvSpPr>
          <p:spPr>
            <a:xfrm>
              <a:off x="6265132" y="3644067"/>
              <a:ext cx="48468" cy="56481"/>
            </a:xfrm>
            <a:custGeom>
              <a:avLst/>
              <a:gdLst/>
              <a:ahLst/>
              <a:cxnLst/>
              <a:rect l="l" t="t" r="r" b="b"/>
              <a:pathLst>
                <a:path w="1851" h="2157" extrusionOk="0">
                  <a:moveTo>
                    <a:pt x="239" y="0"/>
                  </a:moveTo>
                  <a:cubicBezTo>
                    <a:pt x="134" y="105"/>
                    <a:pt x="57" y="229"/>
                    <a:pt x="0" y="363"/>
                  </a:cubicBezTo>
                  <a:lnTo>
                    <a:pt x="1193" y="1403"/>
                  </a:lnTo>
                  <a:cubicBezTo>
                    <a:pt x="1326" y="1527"/>
                    <a:pt x="1412" y="1708"/>
                    <a:pt x="1412" y="1899"/>
                  </a:cubicBezTo>
                  <a:lnTo>
                    <a:pt x="1412" y="2156"/>
                  </a:lnTo>
                  <a:lnTo>
                    <a:pt x="1851" y="2156"/>
                  </a:lnTo>
                  <a:lnTo>
                    <a:pt x="1851" y="1899"/>
                  </a:lnTo>
                  <a:cubicBezTo>
                    <a:pt x="1851" y="1584"/>
                    <a:pt x="1708" y="1279"/>
                    <a:pt x="1469" y="1069"/>
                  </a:cubicBezTo>
                  <a:lnTo>
                    <a:pt x="23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4270;p88">
              <a:extLst>
                <a:ext uri="{FF2B5EF4-FFF2-40B4-BE49-F238E27FC236}">
                  <a16:creationId xmlns:a16="http://schemas.microsoft.com/office/drawing/2014/main" id="{5305799D-50F9-4032-8B8D-A82D751B3EF8}"/>
                </a:ext>
              </a:extLst>
            </p:cNvPr>
            <p:cNvSpPr/>
            <p:nvPr/>
          </p:nvSpPr>
          <p:spPr>
            <a:xfrm>
              <a:off x="6473198" y="3644067"/>
              <a:ext cx="48495" cy="56481"/>
            </a:xfrm>
            <a:custGeom>
              <a:avLst/>
              <a:gdLst/>
              <a:ahLst/>
              <a:cxnLst/>
              <a:rect l="l" t="t" r="r" b="b"/>
              <a:pathLst>
                <a:path w="1852" h="2157" extrusionOk="0">
                  <a:moveTo>
                    <a:pt x="1613" y="0"/>
                  </a:moveTo>
                  <a:lnTo>
                    <a:pt x="382" y="1069"/>
                  </a:lnTo>
                  <a:cubicBezTo>
                    <a:pt x="144" y="1279"/>
                    <a:pt x="1" y="1584"/>
                    <a:pt x="1" y="1899"/>
                  </a:cubicBezTo>
                  <a:lnTo>
                    <a:pt x="1" y="2156"/>
                  </a:lnTo>
                  <a:lnTo>
                    <a:pt x="440" y="2156"/>
                  </a:lnTo>
                  <a:lnTo>
                    <a:pt x="440" y="1899"/>
                  </a:lnTo>
                  <a:cubicBezTo>
                    <a:pt x="440" y="1708"/>
                    <a:pt x="516" y="1527"/>
                    <a:pt x="659" y="1403"/>
                  </a:cubicBezTo>
                  <a:lnTo>
                    <a:pt x="1852" y="363"/>
                  </a:lnTo>
                  <a:cubicBezTo>
                    <a:pt x="1794" y="229"/>
                    <a:pt x="1718" y="105"/>
                    <a:pt x="16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918835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79"/>
        <p:cNvGrpSpPr/>
        <p:nvPr/>
      </p:nvGrpSpPr>
      <p:grpSpPr>
        <a:xfrm>
          <a:off x="0" y="0"/>
          <a:ext cx="0" cy="0"/>
          <a:chOff x="0" y="0"/>
          <a:chExt cx="0" cy="0"/>
        </a:xfrm>
      </p:grpSpPr>
      <p:sp>
        <p:nvSpPr>
          <p:cNvPr id="2080" name="Google Shape;2080;p4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2000" dirty="0"/>
              <a:t>P</a:t>
            </a:r>
            <a:r>
              <a:rPr lang="en-GB" sz="2000" dirty="0" err="1"/>
              <a:t>rototype</a:t>
            </a:r>
            <a:r>
              <a:rPr lang="sl-SI" sz="2000" dirty="0"/>
              <a:t> model: h</a:t>
            </a:r>
            <a:r>
              <a:rPr lang="en-GB" sz="2000" dirty="0"/>
              <a:t>ow flood-risk measures are selected and implemented</a:t>
            </a:r>
            <a:r>
              <a:rPr lang="sl-SI" sz="2000" dirty="0"/>
              <a:t>?</a:t>
            </a:r>
            <a:endParaRPr sz="2000" dirty="0"/>
          </a:p>
        </p:txBody>
      </p:sp>
      <p:pic>
        <p:nvPicPr>
          <p:cNvPr id="54" name="Picture 53">
            <a:extLst>
              <a:ext uri="{FF2B5EF4-FFF2-40B4-BE49-F238E27FC236}">
                <a16:creationId xmlns:a16="http://schemas.microsoft.com/office/drawing/2014/main" id="{B939B6CC-E68E-4A76-9F46-21727AC3D96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66800" y="1256477"/>
            <a:ext cx="7010400" cy="3887023"/>
          </a:xfrm>
          <a:prstGeom prst="rect">
            <a:avLst/>
          </a:prstGeom>
        </p:spPr>
      </p:pic>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79"/>
        <p:cNvGrpSpPr/>
        <p:nvPr/>
      </p:nvGrpSpPr>
      <p:grpSpPr>
        <a:xfrm>
          <a:off x="0" y="0"/>
          <a:ext cx="0" cy="0"/>
          <a:chOff x="0" y="0"/>
          <a:chExt cx="0" cy="0"/>
        </a:xfrm>
      </p:grpSpPr>
      <p:sp>
        <p:nvSpPr>
          <p:cNvPr id="2080" name="Google Shape;2080;p4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2000" dirty="0"/>
              <a:t>P</a:t>
            </a:r>
            <a:r>
              <a:rPr lang="en-GB" sz="2000" dirty="0" err="1"/>
              <a:t>rototype</a:t>
            </a:r>
            <a:r>
              <a:rPr lang="sl-SI" sz="2000" dirty="0"/>
              <a:t> model: h</a:t>
            </a:r>
            <a:r>
              <a:rPr lang="en-GB" sz="2000" dirty="0"/>
              <a:t>ow flood-risk measures are selected and implemented</a:t>
            </a:r>
            <a:r>
              <a:rPr lang="sl-SI" sz="2000" dirty="0"/>
              <a:t>?</a:t>
            </a:r>
            <a:endParaRPr sz="2000" dirty="0"/>
          </a:p>
        </p:txBody>
      </p:sp>
      <p:pic>
        <p:nvPicPr>
          <p:cNvPr id="54" name="Picture 53">
            <a:extLst>
              <a:ext uri="{FF2B5EF4-FFF2-40B4-BE49-F238E27FC236}">
                <a16:creationId xmlns:a16="http://schemas.microsoft.com/office/drawing/2014/main" id="{B939B6CC-E68E-4A76-9F46-21727AC3D96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45576" y="1236005"/>
            <a:ext cx="3345950" cy="1855213"/>
          </a:xfrm>
          <a:prstGeom prst="rect">
            <a:avLst/>
          </a:prstGeom>
        </p:spPr>
      </p:pic>
      <p:sp>
        <p:nvSpPr>
          <p:cNvPr id="4" name="Google Shape;2081;p47">
            <a:extLst>
              <a:ext uri="{FF2B5EF4-FFF2-40B4-BE49-F238E27FC236}">
                <a16:creationId xmlns:a16="http://schemas.microsoft.com/office/drawing/2014/main" id="{C21B8733-7E5D-4BBC-8288-E85F1266640D}"/>
              </a:ext>
            </a:extLst>
          </p:cNvPr>
          <p:cNvSpPr txBox="1">
            <a:spLocks noGrp="1"/>
          </p:cNvSpPr>
          <p:nvPr>
            <p:ph type="subTitle" idx="1"/>
          </p:nvPr>
        </p:nvSpPr>
        <p:spPr>
          <a:xfrm>
            <a:off x="3815990" y="1099186"/>
            <a:ext cx="3543111" cy="600300"/>
          </a:xfrm>
          <a:prstGeom prst="rect">
            <a:avLst/>
          </a:prstGeom>
        </p:spPr>
        <p:txBody>
          <a:bodyPr spcFirstLastPara="1" wrap="square" lIns="91425" tIns="91425" rIns="91425" bIns="91425" anchor="t" anchorCtr="0">
            <a:noAutofit/>
          </a:bodyPr>
          <a:lstStyle/>
          <a:p>
            <a:pPr algn="l"/>
            <a:r>
              <a:rPr lang="en-GB" b="1" dirty="0"/>
              <a:t>Agents</a:t>
            </a:r>
            <a:endParaRPr lang="en-GB" dirty="0"/>
          </a:p>
          <a:p>
            <a:pPr algn="l">
              <a:buFont typeface="Arial" panose="020B0604020202020204" pitchFamily="34" charset="0"/>
              <a:buChar char="•"/>
            </a:pPr>
            <a:r>
              <a:rPr lang="en-GB" dirty="0"/>
              <a:t>Households </a:t>
            </a:r>
          </a:p>
          <a:p>
            <a:pPr algn="l">
              <a:buFont typeface="Arial" panose="020B0604020202020204" pitchFamily="34" charset="0"/>
              <a:buChar char="•"/>
            </a:pPr>
            <a:r>
              <a:rPr lang="en-GB" dirty="0"/>
              <a:t>Three municipalities with different capacities and approaches </a:t>
            </a:r>
          </a:p>
          <a:p>
            <a:pPr algn="l">
              <a:buFont typeface="Arial" panose="020B0604020202020204" pitchFamily="34" charset="0"/>
              <a:buChar char="•"/>
            </a:pPr>
            <a:r>
              <a:rPr lang="en-GB" dirty="0"/>
              <a:t>State-level authority</a:t>
            </a:r>
          </a:p>
        </p:txBody>
      </p:sp>
      <p:sp>
        <p:nvSpPr>
          <p:cNvPr id="5" name="Google Shape;2081;p47">
            <a:extLst>
              <a:ext uri="{FF2B5EF4-FFF2-40B4-BE49-F238E27FC236}">
                <a16:creationId xmlns:a16="http://schemas.microsoft.com/office/drawing/2014/main" id="{3E654860-9E1C-49F8-8123-BECDA11035BB}"/>
              </a:ext>
            </a:extLst>
          </p:cNvPr>
          <p:cNvSpPr txBox="1">
            <a:spLocks/>
          </p:cNvSpPr>
          <p:nvPr/>
        </p:nvSpPr>
        <p:spPr>
          <a:xfrm>
            <a:off x="3815990" y="2311385"/>
            <a:ext cx="5051871" cy="25877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Figtree"/>
              <a:buNone/>
              <a:defRPr sz="1400" b="0" i="0" u="none" strike="noStrike" cap="none">
                <a:solidFill>
                  <a:schemeClr val="dk1"/>
                </a:solidFill>
                <a:latin typeface="Figtree"/>
                <a:ea typeface="Figtree"/>
                <a:cs typeface="Figtree"/>
                <a:sym typeface="Figtree"/>
              </a:defRPr>
            </a:lvl1pPr>
            <a:lvl2pPr marL="914400" marR="0" lvl="1" indent="-317500" algn="ctr" rtl="0">
              <a:lnSpc>
                <a:spcPct val="100000"/>
              </a:lnSpc>
              <a:spcBef>
                <a:spcPts val="0"/>
              </a:spcBef>
              <a:spcAft>
                <a:spcPts val="0"/>
              </a:spcAft>
              <a:buClr>
                <a:schemeClr val="dk1"/>
              </a:buClr>
              <a:buSzPts val="1400"/>
              <a:buFont typeface="Figtree"/>
              <a:buNone/>
              <a:defRPr sz="1400" b="0" i="0" u="none" strike="noStrike" cap="none">
                <a:solidFill>
                  <a:schemeClr val="dk1"/>
                </a:solidFill>
                <a:latin typeface="Figtree"/>
                <a:ea typeface="Figtree"/>
                <a:cs typeface="Figtree"/>
                <a:sym typeface="Figtree"/>
              </a:defRPr>
            </a:lvl2pPr>
            <a:lvl3pPr marL="1371600" marR="0" lvl="2" indent="-317500" algn="ctr" rtl="0">
              <a:lnSpc>
                <a:spcPct val="100000"/>
              </a:lnSpc>
              <a:spcBef>
                <a:spcPts val="1600"/>
              </a:spcBef>
              <a:spcAft>
                <a:spcPts val="0"/>
              </a:spcAft>
              <a:buClr>
                <a:schemeClr val="dk1"/>
              </a:buClr>
              <a:buSzPts val="1400"/>
              <a:buFont typeface="Figtree"/>
              <a:buNone/>
              <a:defRPr sz="1400" b="0" i="0" u="none" strike="noStrike" cap="none">
                <a:solidFill>
                  <a:schemeClr val="dk1"/>
                </a:solidFill>
                <a:latin typeface="Figtree"/>
                <a:ea typeface="Figtree"/>
                <a:cs typeface="Figtree"/>
                <a:sym typeface="Figtree"/>
              </a:defRPr>
            </a:lvl3pPr>
            <a:lvl4pPr marL="1828800" marR="0" lvl="3" indent="-317500" algn="ctr" rtl="0">
              <a:lnSpc>
                <a:spcPct val="100000"/>
              </a:lnSpc>
              <a:spcBef>
                <a:spcPts val="1600"/>
              </a:spcBef>
              <a:spcAft>
                <a:spcPts val="0"/>
              </a:spcAft>
              <a:buClr>
                <a:schemeClr val="dk1"/>
              </a:buClr>
              <a:buSzPts val="1400"/>
              <a:buFont typeface="Figtree"/>
              <a:buNone/>
              <a:defRPr sz="1400" b="0" i="0" u="none" strike="noStrike" cap="none">
                <a:solidFill>
                  <a:schemeClr val="dk1"/>
                </a:solidFill>
                <a:latin typeface="Figtree"/>
                <a:ea typeface="Figtree"/>
                <a:cs typeface="Figtree"/>
                <a:sym typeface="Figtree"/>
              </a:defRPr>
            </a:lvl4pPr>
            <a:lvl5pPr marL="2286000" marR="0" lvl="4" indent="-317500" algn="ctr" rtl="0">
              <a:lnSpc>
                <a:spcPct val="100000"/>
              </a:lnSpc>
              <a:spcBef>
                <a:spcPts val="1600"/>
              </a:spcBef>
              <a:spcAft>
                <a:spcPts val="0"/>
              </a:spcAft>
              <a:buClr>
                <a:schemeClr val="dk1"/>
              </a:buClr>
              <a:buSzPts val="1400"/>
              <a:buFont typeface="Figtree"/>
              <a:buNone/>
              <a:defRPr sz="1400" b="0" i="0" u="none" strike="noStrike" cap="none">
                <a:solidFill>
                  <a:schemeClr val="dk1"/>
                </a:solidFill>
                <a:latin typeface="Figtree"/>
                <a:ea typeface="Figtree"/>
                <a:cs typeface="Figtree"/>
                <a:sym typeface="Figtree"/>
              </a:defRPr>
            </a:lvl5pPr>
            <a:lvl6pPr marL="2743200" marR="0" lvl="5" indent="-317500" algn="ctr" rtl="0">
              <a:lnSpc>
                <a:spcPct val="100000"/>
              </a:lnSpc>
              <a:spcBef>
                <a:spcPts val="1600"/>
              </a:spcBef>
              <a:spcAft>
                <a:spcPts val="0"/>
              </a:spcAft>
              <a:buClr>
                <a:schemeClr val="dk1"/>
              </a:buClr>
              <a:buSzPts val="1400"/>
              <a:buFont typeface="Figtree"/>
              <a:buNone/>
              <a:defRPr sz="1400" b="0" i="0" u="none" strike="noStrike" cap="none">
                <a:solidFill>
                  <a:schemeClr val="dk1"/>
                </a:solidFill>
                <a:latin typeface="Figtree"/>
                <a:ea typeface="Figtree"/>
                <a:cs typeface="Figtree"/>
                <a:sym typeface="Figtree"/>
              </a:defRPr>
            </a:lvl6pPr>
            <a:lvl7pPr marL="3200400" marR="0" lvl="6" indent="-317500" algn="ctr" rtl="0">
              <a:lnSpc>
                <a:spcPct val="100000"/>
              </a:lnSpc>
              <a:spcBef>
                <a:spcPts val="1600"/>
              </a:spcBef>
              <a:spcAft>
                <a:spcPts val="0"/>
              </a:spcAft>
              <a:buClr>
                <a:schemeClr val="dk1"/>
              </a:buClr>
              <a:buSzPts val="1400"/>
              <a:buFont typeface="Figtree"/>
              <a:buNone/>
              <a:defRPr sz="1400" b="0" i="0" u="none" strike="noStrike" cap="none">
                <a:solidFill>
                  <a:schemeClr val="dk1"/>
                </a:solidFill>
                <a:latin typeface="Figtree"/>
                <a:ea typeface="Figtree"/>
                <a:cs typeface="Figtree"/>
                <a:sym typeface="Figtree"/>
              </a:defRPr>
            </a:lvl7pPr>
            <a:lvl8pPr marL="3657600" marR="0" lvl="7" indent="-317500" algn="ctr" rtl="0">
              <a:lnSpc>
                <a:spcPct val="100000"/>
              </a:lnSpc>
              <a:spcBef>
                <a:spcPts val="1600"/>
              </a:spcBef>
              <a:spcAft>
                <a:spcPts val="0"/>
              </a:spcAft>
              <a:buClr>
                <a:schemeClr val="dk1"/>
              </a:buClr>
              <a:buSzPts val="1400"/>
              <a:buFont typeface="Figtree"/>
              <a:buNone/>
              <a:defRPr sz="1400" b="0" i="0" u="none" strike="noStrike" cap="none">
                <a:solidFill>
                  <a:schemeClr val="dk1"/>
                </a:solidFill>
                <a:latin typeface="Figtree"/>
                <a:ea typeface="Figtree"/>
                <a:cs typeface="Figtree"/>
                <a:sym typeface="Figtree"/>
              </a:defRPr>
            </a:lvl8pPr>
            <a:lvl9pPr marL="4114800" marR="0" lvl="8" indent="-317500" algn="ctr" rtl="0">
              <a:lnSpc>
                <a:spcPct val="100000"/>
              </a:lnSpc>
              <a:spcBef>
                <a:spcPts val="1600"/>
              </a:spcBef>
              <a:spcAft>
                <a:spcPts val="1600"/>
              </a:spcAft>
              <a:buClr>
                <a:schemeClr val="dk1"/>
              </a:buClr>
              <a:buSzPts val="1400"/>
              <a:buFont typeface="Figtree"/>
              <a:buNone/>
              <a:defRPr sz="1400" b="0" i="0" u="none" strike="noStrike" cap="none">
                <a:solidFill>
                  <a:schemeClr val="dk1"/>
                </a:solidFill>
                <a:latin typeface="Figtree"/>
                <a:ea typeface="Figtree"/>
                <a:cs typeface="Figtree"/>
                <a:sym typeface="Figtree"/>
              </a:defRPr>
            </a:lvl9pPr>
          </a:lstStyle>
          <a:p>
            <a:pPr algn="l"/>
            <a:r>
              <a:rPr lang="en-GB" b="1" dirty="0"/>
              <a:t>At each monthly step</a:t>
            </a:r>
            <a:endParaRPr lang="sl-SI" b="1" dirty="0"/>
          </a:p>
          <a:p>
            <a:pPr marL="482600" indent="-342900" algn="l">
              <a:buFont typeface="+mj-lt"/>
              <a:buAutoNum type="arabicPeriod"/>
            </a:pPr>
            <a:r>
              <a:rPr lang="en-GB" dirty="0"/>
              <a:t>River and environmental conditions are updated.</a:t>
            </a:r>
            <a:endParaRPr lang="sl-SI" dirty="0"/>
          </a:p>
          <a:p>
            <a:pPr marL="482600" indent="-342900" algn="l">
              <a:buFont typeface="+mj-lt"/>
              <a:buAutoNum type="arabicPeriod"/>
            </a:pPr>
            <a:r>
              <a:rPr lang="en-GB" dirty="0"/>
              <a:t>Households observe and report local problems.</a:t>
            </a:r>
            <a:endParaRPr lang="sl-SI" dirty="0"/>
          </a:p>
          <a:p>
            <a:pPr marL="482600" indent="-342900" algn="l">
              <a:buFont typeface="+mj-lt"/>
              <a:buAutoNum type="arabicPeriod"/>
            </a:pPr>
            <a:r>
              <a:rPr lang="en-GB" dirty="0"/>
              <a:t>Municipalities prioritise possible measures.</a:t>
            </a:r>
            <a:endParaRPr lang="sl-SI" dirty="0"/>
          </a:p>
          <a:p>
            <a:pPr marL="482600" indent="-342900" algn="l">
              <a:buFont typeface="+mj-lt"/>
              <a:buAutoNum type="arabicPeriod"/>
            </a:pPr>
            <a:r>
              <a:rPr lang="en-GB" dirty="0" err="1"/>
              <a:t>NbS</a:t>
            </a:r>
            <a:r>
              <a:rPr lang="en-GB" dirty="0"/>
              <a:t> may require landowner agreement.</a:t>
            </a:r>
            <a:endParaRPr lang="sl-SI" dirty="0"/>
          </a:p>
          <a:p>
            <a:pPr marL="482600" indent="-342900" algn="l">
              <a:buFont typeface="+mj-lt"/>
              <a:buAutoNum type="arabicPeriod"/>
            </a:pPr>
            <a:r>
              <a:rPr lang="en-GB" dirty="0"/>
              <a:t>Municipalities consider co-financing.</a:t>
            </a:r>
            <a:endParaRPr lang="sl-SI" dirty="0"/>
          </a:p>
          <a:p>
            <a:pPr marL="482600" indent="-342900" algn="l">
              <a:buFont typeface="+mj-lt"/>
              <a:buAutoNum type="arabicPeriod"/>
            </a:pPr>
            <a:r>
              <a:rPr lang="en-GB" dirty="0"/>
              <a:t>The state reviews a limited number of proposals.</a:t>
            </a:r>
            <a:endParaRPr lang="sl-SI" dirty="0"/>
          </a:p>
          <a:p>
            <a:pPr marL="482600" indent="-342900" algn="l">
              <a:buFont typeface="+mj-lt"/>
              <a:buAutoNum type="arabicPeriod"/>
            </a:pPr>
            <a:r>
              <a:rPr lang="en-GB" dirty="0"/>
              <a:t>Approved maintenance, grey infrastructure and </a:t>
            </a:r>
            <a:r>
              <a:rPr lang="en-GB" dirty="0" err="1"/>
              <a:t>NbS</a:t>
            </a:r>
            <a:r>
              <a:rPr lang="en-GB" dirty="0"/>
              <a:t> projects progress.</a:t>
            </a:r>
            <a:endParaRPr lang="sl-SI" dirty="0"/>
          </a:p>
          <a:p>
            <a:pPr marL="482600" indent="-342900" algn="l">
              <a:buFont typeface="+mj-lt"/>
              <a:buAutoNum type="arabicPeriod"/>
            </a:pPr>
            <a:r>
              <a:rPr lang="en-GB" dirty="0"/>
              <a:t>A flood may occur, affecting damage, trust, risk perception and political pressure.</a:t>
            </a:r>
          </a:p>
        </p:txBody>
      </p:sp>
    </p:spTree>
    <p:extLst>
      <p:ext uri="{BB962C8B-B14F-4D97-AF65-F5344CB8AC3E}">
        <p14:creationId xmlns:p14="http://schemas.microsoft.com/office/powerpoint/2010/main" val="1603100122"/>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79DEF-5C8D-405A-9ABA-C2705DA65F36}"/>
              </a:ext>
            </a:extLst>
          </p:cNvPr>
          <p:cNvSpPr>
            <a:spLocks noGrp="1"/>
          </p:cNvSpPr>
          <p:nvPr>
            <p:ph type="title"/>
          </p:nvPr>
        </p:nvSpPr>
        <p:spPr>
          <a:xfrm>
            <a:off x="262800" y="0"/>
            <a:ext cx="7704000" cy="572700"/>
          </a:xfrm>
        </p:spPr>
        <p:txBody>
          <a:bodyPr/>
          <a:lstStyle/>
          <a:p>
            <a:r>
              <a:rPr lang="sl-SI" sz="2800" dirty="0" err="1"/>
              <a:t>Quick</a:t>
            </a:r>
            <a:r>
              <a:rPr lang="sl-SI" sz="2800" dirty="0"/>
              <a:t> test: </a:t>
            </a:r>
            <a:r>
              <a:rPr lang="sl-SI" sz="2800" dirty="0" err="1"/>
              <a:t>Participation</a:t>
            </a:r>
            <a:r>
              <a:rPr lang="sl-SI" sz="2800" dirty="0"/>
              <a:t> </a:t>
            </a:r>
            <a:r>
              <a:rPr lang="sl-SI" sz="2800" dirty="0" err="1"/>
              <a:t>quantity</a:t>
            </a:r>
            <a:r>
              <a:rPr lang="sl-SI" sz="2800" dirty="0"/>
              <a:t> </a:t>
            </a:r>
            <a:r>
              <a:rPr lang="sl-SI" sz="2800" dirty="0" err="1"/>
              <a:t>vs</a:t>
            </a:r>
            <a:r>
              <a:rPr lang="sl-SI" sz="2800" dirty="0"/>
              <a:t> </a:t>
            </a:r>
            <a:r>
              <a:rPr lang="sl-SI" sz="2800" dirty="0" err="1"/>
              <a:t>quality</a:t>
            </a:r>
            <a:br>
              <a:rPr lang="en-GB" sz="2800" dirty="0"/>
            </a:br>
            <a:endParaRPr lang="en-GB" sz="2800" dirty="0"/>
          </a:p>
        </p:txBody>
      </p:sp>
      <p:pic>
        <p:nvPicPr>
          <p:cNvPr id="16" name="Picture 15">
            <a:extLst>
              <a:ext uri="{FF2B5EF4-FFF2-40B4-BE49-F238E27FC236}">
                <a16:creationId xmlns:a16="http://schemas.microsoft.com/office/drawing/2014/main" id="{40702120-B85C-4CBB-914D-0445EAF62A58}"/>
              </a:ext>
            </a:extLst>
          </p:cNvPr>
          <p:cNvPicPr>
            <a:picLocks noChangeAspect="1"/>
          </p:cNvPicPr>
          <p:nvPr/>
        </p:nvPicPr>
        <p:blipFill rotWithShape="1">
          <a:blip r:embed="rId3"/>
          <a:srcRect r="50554"/>
          <a:stretch/>
        </p:blipFill>
        <p:spPr>
          <a:xfrm>
            <a:off x="1856106" y="525979"/>
            <a:ext cx="5431788" cy="4547685"/>
          </a:xfrm>
          <a:prstGeom prst="rect">
            <a:avLst/>
          </a:prstGeom>
        </p:spPr>
      </p:pic>
    </p:spTree>
    <p:extLst>
      <p:ext uri="{BB962C8B-B14F-4D97-AF65-F5344CB8AC3E}">
        <p14:creationId xmlns:p14="http://schemas.microsoft.com/office/powerpoint/2010/main" val="12471394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16"/>
        <p:cNvGrpSpPr/>
        <p:nvPr/>
      </p:nvGrpSpPr>
      <p:grpSpPr>
        <a:xfrm>
          <a:off x="0" y="0"/>
          <a:ext cx="0" cy="0"/>
          <a:chOff x="0" y="0"/>
          <a:chExt cx="0" cy="0"/>
        </a:xfrm>
      </p:grpSpPr>
      <p:sp>
        <p:nvSpPr>
          <p:cNvPr id="3718" name="Google Shape;3718;p73"/>
          <p:cNvSpPr txBox="1">
            <a:spLocks noGrp="1"/>
          </p:cNvSpPr>
          <p:nvPr>
            <p:ph type="title"/>
          </p:nvPr>
        </p:nvSpPr>
        <p:spPr>
          <a:xfrm>
            <a:off x="706683" y="185174"/>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dirty="0" err="1"/>
              <a:t>Going</a:t>
            </a:r>
            <a:r>
              <a:rPr lang="sl-SI" dirty="0"/>
              <a:t> </a:t>
            </a:r>
            <a:r>
              <a:rPr lang="sl-SI" dirty="0" err="1"/>
              <a:t>forward</a:t>
            </a:r>
            <a:endParaRPr dirty="0"/>
          </a:p>
        </p:txBody>
      </p:sp>
      <p:grpSp>
        <p:nvGrpSpPr>
          <p:cNvPr id="3719" name="Google Shape;3719;p73"/>
          <p:cNvGrpSpPr/>
          <p:nvPr/>
        </p:nvGrpSpPr>
        <p:grpSpPr>
          <a:xfrm>
            <a:off x="5887961" y="2867277"/>
            <a:ext cx="3272632" cy="2301346"/>
            <a:chOff x="5510100" y="2550150"/>
            <a:chExt cx="2920689" cy="2053856"/>
          </a:xfrm>
        </p:grpSpPr>
        <p:sp>
          <p:nvSpPr>
            <p:cNvPr id="3720" name="Google Shape;3720;p73"/>
            <p:cNvSpPr/>
            <p:nvPr/>
          </p:nvSpPr>
          <p:spPr>
            <a:xfrm>
              <a:off x="6618398" y="2861756"/>
              <a:ext cx="246331" cy="175878"/>
            </a:xfrm>
            <a:custGeom>
              <a:avLst/>
              <a:gdLst/>
              <a:ahLst/>
              <a:cxnLst/>
              <a:rect l="l" t="t" r="r" b="b"/>
              <a:pathLst>
                <a:path w="13094" h="9349" extrusionOk="0">
                  <a:moveTo>
                    <a:pt x="882" y="0"/>
                  </a:moveTo>
                  <a:lnTo>
                    <a:pt x="0" y="9349"/>
                  </a:lnTo>
                  <a:lnTo>
                    <a:pt x="8522" y="7824"/>
                  </a:lnTo>
                  <a:lnTo>
                    <a:pt x="13094" y="1763"/>
                  </a:lnTo>
                  <a:lnTo>
                    <a:pt x="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73"/>
            <p:cNvSpPr/>
            <p:nvPr/>
          </p:nvSpPr>
          <p:spPr>
            <a:xfrm>
              <a:off x="7768043" y="2891817"/>
              <a:ext cx="662746" cy="1056943"/>
            </a:xfrm>
            <a:custGeom>
              <a:avLst/>
              <a:gdLst/>
              <a:ahLst/>
              <a:cxnLst/>
              <a:rect l="l" t="t" r="r" b="b"/>
              <a:pathLst>
                <a:path w="35229" h="56183" extrusionOk="0">
                  <a:moveTo>
                    <a:pt x="13337" y="1"/>
                  </a:moveTo>
                  <a:lnTo>
                    <a:pt x="13337" y="1"/>
                  </a:lnTo>
                  <a:cubicBezTo>
                    <a:pt x="12031" y="8661"/>
                    <a:pt x="0" y="56183"/>
                    <a:pt x="16406" y="56183"/>
                  </a:cubicBezTo>
                  <a:cubicBezTo>
                    <a:pt x="17534" y="56183"/>
                    <a:pt x="18796" y="55958"/>
                    <a:pt x="20206" y="55481"/>
                  </a:cubicBezTo>
                  <a:cubicBezTo>
                    <a:pt x="35228" y="50155"/>
                    <a:pt x="27459" y="10542"/>
                    <a:pt x="133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73"/>
            <p:cNvSpPr/>
            <p:nvPr/>
          </p:nvSpPr>
          <p:spPr>
            <a:xfrm>
              <a:off x="8018928" y="2891817"/>
              <a:ext cx="411843" cy="1043736"/>
            </a:xfrm>
            <a:custGeom>
              <a:avLst/>
              <a:gdLst/>
              <a:ahLst/>
              <a:cxnLst/>
              <a:rect l="l" t="t" r="r" b="b"/>
              <a:pathLst>
                <a:path w="21892" h="55481" extrusionOk="0">
                  <a:moveTo>
                    <a:pt x="0" y="1"/>
                  </a:moveTo>
                  <a:cubicBezTo>
                    <a:pt x="1433" y="8760"/>
                    <a:pt x="10174" y="37649"/>
                    <a:pt x="6869" y="55481"/>
                  </a:cubicBezTo>
                  <a:lnTo>
                    <a:pt x="6869" y="55481"/>
                  </a:lnTo>
                  <a:cubicBezTo>
                    <a:pt x="21891" y="50155"/>
                    <a:pt x="14122" y="10542"/>
                    <a:pt x="0" y="1"/>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73"/>
            <p:cNvSpPr/>
            <p:nvPr/>
          </p:nvSpPr>
          <p:spPr>
            <a:xfrm>
              <a:off x="6382092" y="3194092"/>
              <a:ext cx="1331191" cy="1071052"/>
            </a:xfrm>
            <a:custGeom>
              <a:avLst/>
              <a:gdLst/>
              <a:ahLst/>
              <a:cxnLst/>
              <a:rect l="l" t="t" r="r" b="b"/>
              <a:pathLst>
                <a:path w="70761" h="56933" extrusionOk="0">
                  <a:moveTo>
                    <a:pt x="1" y="1"/>
                  </a:moveTo>
                  <a:lnTo>
                    <a:pt x="1" y="46207"/>
                  </a:lnTo>
                  <a:lnTo>
                    <a:pt x="65508" y="56932"/>
                  </a:lnTo>
                  <a:lnTo>
                    <a:pt x="70760" y="4922"/>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73"/>
            <p:cNvSpPr/>
            <p:nvPr/>
          </p:nvSpPr>
          <p:spPr>
            <a:xfrm>
              <a:off x="6409726" y="3290500"/>
              <a:ext cx="927663" cy="302656"/>
            </a:xfrm>
            <a:custGeom>
              <a:avLst/>
              <a:gdLst/>
              <a:ahLst/>
              <a:cxnLst/>
              <a:rect l="l" t="t" r="r" b="b"/>
              <a:pathLst>
                <a:path w="49311" h="16088" extrusionOk="0">
                  <a:moveTo>
                    <a:pt x="1" y="0"/>
                  </a:moveTo>
                  <a:lnTo>
                    <a:pt x="1" y="16088"/>
                  </a:lnTo>
                  <a:lnTo>
                    <a:pt x="47988" y="13057"/>
                  </a:lnTo>
                  <a:lnTo>
                    <a:pt x="49310" y="5106"/>
                  </a:ln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73"/>
            <p:cNvSpPr/>
            <p:nvPr/>
          </p:nvSpPr>
          <p:spPr>
            <a:xfrm>
              <a:off x="6966273" y="3371331"/>
              <a:ext cx="210437" cy="220445"/>
            </a:xfrm>
            <a:custGeom>
              <a:avLst/>
              <a:gdLst/>
              <a:ahLst/>
              <a:cxnLst/>
              <a:rect l="l" t="t" r="r" b="b"/>
              <a:pathLst>
                <a:path w="11186" h="11718" extrusionOk="0">
                  <a:moveTo>
                    <a:pt x="0" y="1"/>
                  </a:moveTo>
                  <a:lnTo>
                    <a:pt x="0" y="11147"/>
                  </a:lnTo>
                  <a:lnTo>
                    <a:pt x="10211" y="11717"/>
                  </a:lnTo>
                  <a:lnTo>
                    <a:pt x="11185" y="662"/>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726;p73"/>
            <p:cNvSpPr/>
            <p:nvPr/>
          </p:nvSpPr>
          <p:spPr>
            <a:xfrm>
              <a:off x="6985611" y="3393434"/>
              <a:ext cx="168297" cy="176236"/>
            </a:xfrm>
            <a:custGeom>
              <a:avLst/>
              <a:gdLst/>
              <a:ahLst/>
              <a:cxnLst/>
              <a:rect l="l" t="t" r="r" b="b"/>
              <a:pathLst>
                <a:path w="8946" h="9368" extrusionOk="0">
                  <a:moveTo>
                    <a:pt x="20" y="1"/>
                  </a:moveTo>
                  <a:lnTo>
                    <a:pt x="1" y="8926"/>
                  </a:lnTo>
                  <a:lnTo>
                    <a:pt x="8174" y="9367"/>
                  </a:lnTo>
                  <a:lnTo>
                    <a:pt x="8945" y="533"/>
                  </a:lnTo>
                  <a:lnTo>
                    <a:pt x="20" y="1"/>
                  </a:ln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73"/>
            <p:cNvSpPr/>
            <p:nvPr/>
          </p:nvSpPr>
          <p:spPr>
            <a:xfrm>
              <a:off x="6993211" y="3418998"/>
              <a:ext cx="143408" cy="145458"/>
            </a:xfrm>
            <a:custGeom>
              <a:avLst/>
              <a:gdLst/>
              <a:ahLst/>
              <a:cxnLst/>
              <a:rect l="l" t="t" r="r" b="b"/>
              <a:pathLst>
                <a:path w="7623" h="7732" extrusionOk="0">
                  <a:moveTo>
                    <a:pt x="37" y="1"/>
                  </a:moveTo>
                  <a:lnTo>
                    <a:pt x="1" y="7310"/>
                  </a:lnTo>
                  <a:lnTo>
                    <a:pt x="7310" y="7732"/>
                  </a:lnTo>
                  <a:lnTo>
                    <a:pt x="7623" y="1231"/>
                  </a:lnTo>
                  <a:lnTo>
                    <a:pt x="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728;p73"/>
            <p:cNvSpPr/>
            <p:nvPr/>
          </p:nvSpPr>
          <p:spPr>
            <a:xfrm>
              <a:off x="7062662" y="3384800"/>
              <a:ext cx="19019" cy="187260"/>
            </a:xfrm>
            <a:custGeom>
              <a:avLst/>
              <a:gdLst/>
              <a:ahLst/>
              <a:cxnLst/>
              <a:rect l="l" t="t" r="r" b="b"/>
              <a:pathLst>
                <a:path w="1011" h="9954" extrusionOk="0">
                  <a:moveTo>
                    <a:pt x="111" y="0"/>
                  </a:moveTo>
                  <a:lnTo>
                    <a:pt x="1" y="9954"/>
                  </a:lnTo>
                  <a:lnTo>
                    <a:pt x="1" y="9954"/>
                  </a:lnTo>
                  <a:lnTo>
                    <a:pt x="625" y="9880"/>
                  </a:lnTo>
                  <a:lnTo>
                    <a:pt x="1010" y="37"/>
                  </a:lnTo>
                  <a:lnTo>
                    <a:pt x="1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73"/>
            <p:cNvSpPr/>
            <p:nvPr/>
          </p:nvSpPr>
          <p:spPr>
            <a:xfrm>
              <a:off x="6965239" y="3472535"/>
              <a:ext cx="193505" cy="32865"/>
            </a:xfrm>
            <a:custGeom>
              <a:avLst/>
              <a:gdLst/>
              <a:ahLst/>
              <a:cxnLst/>
              <a:rect l="l" t="t" r="r" b="b"/>
              <a:pathLst>
                <a:path w="10286" h="1747" extrusionOk="0">
                  <a:moveTo>
                    <a:pt x="1" y="1"/>
                  </a:moveTo>
                  <a:lnTo>
                    <a:pt x="55" y="735"/>
                  </a:lnTo>
                  <a:lnTo>
                    <a:pt x="10175" y="1746"/>
                  </a:lnTo>
                  <a:lnTo>
                    <a:pt x="10285" y="1085"/>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73"/>
            <p:cNvSpPr/>
            <p:nvPr/>
          </p:nvSpPr>
          <p:spPr>
            <a:xfrm>
              <a:off x="6543078" y="3326429"/>
              <a:ext cx="210418" cy="220426"/>
            </a:xfrm>
            <a:custGeom>
              <a:avLst/>
              <a:gdLst/>
              <a:ahLst/>
              <a:cxnLst/>
              <a:rect l="l" t="t" r="r" b="b"/>
              <a:pathLst>
                <a:path w="11185" h="11717" extrusionOk="0">
                  <a:moveTo>
                    <a:pt x="1" y="0"/>
                  </a:moveTo>
                  <a:lnTo>
                    <a:pt x="1" y="11147"/>
                  </a:lnTo>
                  <a:lnTo>
                    <a:pt x="10212" y="11717"/>
                  </a:lnTo>
                  <a:lnTo>
                    <a:pt x="11184" y="661"/>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73"/>
            <p:cNvSpPr/>
            <p:nvPr/>
          </p:nvSpPr>
          <p:spPr>
            <a:xfrm>
              <a:off x="6562755" y="3348532"/>
              <a:ext cx="167939" cy="176217"/>
            </a:xfrm>
            <a:custGeom>
              <a:avLst/>
              <a:gdLst/>
              <a:ahLst/>
              <a:cxnLst/>
              <a:rect l="l" t="t" r="r" b="b"/>
              <a:pathLst>
                <a:path w="8927" h="9367" extrusionOk="0">
                  <a:moveTo>
                    <a:pt x="1" y="0"/>
                  </a:moveTo>
                  <a:lnTo>
                    <a:pt x="1" y="8907"/>
                  </a:lnTo>
                  <a:lnTo>
                    <a:pt x="8155" y="9367"/>
                  </a:lnTo>
                  <a:lnTo>
                    <a:pt x="8926" y="532"/>
                  </a:lnTo>
                  <a:lnTo>
                    <a:pt x="1" y="0"/>
                  </a:ln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73"/>
            <p:cNvSpPr/>
            <p:nvPr/>
          </p:nvSpPr>
          <p:spPr>
            <a:xfrm>
              <a:off x="6570035" y="3373739"/>
              <a:ext cx="143370" cy="145477"/>
            </a:xfrm>
            <a:custGeom>
              <a:avLst/>
              <a:gdLst/>
              <a:ahLst/>
              <a:cxnLst/>
              <a:rect l="l" t="t" r="r" b="b"/>
              <a:pathLst>
                <a:path w="7621" h="7733" extrusionOk="0">
                  <a:moveTo>
                    <a:pt x="54" y="0"/>
                  </a:moveTo>
                  <a:lnTo>
                    <a:pt x="0" y="7329"/>
                  </a:lnTo>
                  <a:lnTo>
                    <a:pt x="7309" y="7733"/>
                  </a:lnTo>
                  <a:lnTo>
                    <a:pt x="7621" y="1232"/>
                  </a:lnTo>
                  <a:lnTo>
                    <a:pt x="5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73"/>
            <p:cNvSpPr/>
            <p:nvPr/>
          </p:nvSpPr>
          <p:spPr>
            <a:xfrm>
              <a:off x="6639448" y="3339540"/>
              <a:ext cx="19038" cy="187617"/>
            </a:xfrm>
            <a:custGeom>
              <a:avLst/>
              <a:gdLst/>
              <a:ahLst/>
              <a:cxnLst/>
              <a:rect l="l" t="t" r="r" b="b"/>
              <a:pathLst>
                <a:path w="1012" h="9973" extrusionOk="0">
                  <a:moveTo>
                    <a:pt x="111" y="1"/>
                  </a:moveTo>
                  <a:lnTo>
                    <a:pt x="1" y="9972"/>
                  </a:lnTo>
                  <a:lnTo>
                    <a:pt x="1" y="9972"/>
                  </a:lnTo>
                  <a:lnTo>
                    <a:pt x="625" y="9899"/>
                  </a:lnTo>
                  <a:lnTo>
                    <a:pt x="1012" y="55"/>
                  </a:lnTo>
                  <a:lnTo>
                    <a:pt x="1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73"/>
            <p:cNvSpPr/>
            <p:nvPr/>
          </p:nvSpPr>
          <p:spPr>
            <a:xfrm>
              <a:off x="6542025" y="3427294"/>
              <a:ext cx="193505" cy="32828"/>
            </a:xfrm>
            <a:custGeom>
              <a:avLst/>
              <a:gdLst/>
              <a:ahLst/>
              <a:cxnLst/>
              <a:rect l="l" t="t" r="r" b="b"/>
              <a:pathLst>
                <a:path w="10286" h="1745" extrusionOk="0">
                  <a:moveTo>
                    <a:pt x="1" y="1"/>
                  </a:moveTo>
                  <a:lnTo>
                    <a:pt x="57" y="735"/>
                  </a:lnTo>
                  <a:lnTo>
                    <a:pt x="10175" y="1745"/>
                  </a:lnTo>
                  <a:lnTo>
                    <a:pt x="10285" y="1083"/>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73"/>
            <p:cNvSpPr/>
            <p:nvPr/>
          </p:nvSpPr>
          <p:spPr>
            <a:xfrm>
              <a:off x="6280531" y="3593114"/>
              <a:ext cx="1484250" cy="180374"/>
            </a:xfrm>
            <a:custGeom>
              <a:avLst/>
              <a:gdLst/>
              <a:ahLst/>
              <a:cxnLst/>
              <a:rect l="l" t="t" r="r" b="b"/>
              <a:pathLst>
                <a:path w="78897" h="9588" extrusionOk="0">
                  <a:moveTo>
                    <a:pt x="0" y="1"/>
                  </a:moveTo>
                  <a:lnTo>
                    <a:pt x="368" y="5161"/>
                  </a:lnTo>
                  <a:lnTo>
                    <a:pt x="78235" y="9587"/>
                  </a:lnTo>
                  <a:lnTo>
                    <a:pt x="78896" y="3030"/>
                  </a:ln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73"/>
            <p:cNvSpPr/>
            <p:nvPr/>
          </p:nvSpPr>
          <p:spPr>
            <a:xfrm>
              <a:off x="7023610" y="3638035"/>
              <a:ext cx="741118" cy="135789"/>
            </a:xfrm>
            <a:custGeom>
              <a:avLst/>
              <a:gdLst/>
              <a:ahLst/>
              <a:cxnLst/>
              <a:rect l="l" t="t" r="r" b="b"/>
              <a:pathLst>
                <a:path w="39395" h="7218" extrusionOk="0">
                  <a:moveTo>
                    <a:pt x="1" y="0"/>
                  </a:moveTo>
                  <a:lnTo>
                    <a:pt x="184" y="5160"/>
                  </a:lnTo>
                  <a:lnTo>
                    <a:pt x="39064" y="7217"/>
                  </a:lnTo>
                  <a:lnTo>
                    <a:pt x="39394" y="642"/>
                  </a:ln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73"/>
            <p:cNvSpPr/>
            <p:nvPr/>
          </p:nvSpPr>
          <p:spPr>
            <a:xfrm>
              <a:off x="6264974" y="3593114"/>
              <a:ext cx="1516024" cy="95022"/>
            </a:xfrm>
            <a:custGeom>
              <a:avLst/>
              <a:gdLst/>
              <a:ahLst/>
              <a:cxnLst/>
              <a:rect l="l" t="t" r="r" b="b"/>
              <a:pathLst>
                <a:path w="80586" h="5051" extrusionOk="0">
                  <a:moveTo>
                    <a:pt x="0" y="1"/>
                  </a:moveTo>
                  <a:lnTo>
                    <a:pt x="110" y="2259"/>
                  </a:lnTo>
                  <a:lnTo>
                    <a:pt x="80366" y="5051"/>
                  </a:lnTo>
                  <a:lnTo>
                    <a:pt x="80586" y="2645"/>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73"/>
            <p:cNvSpPr/>
            <p:nvPr/>
          </p:nvSpPr>
          <p:spPr>
            <a:xfrm>
              <a:off x="7281699" y="3626974"/>
              <a:ext cx="505454" cy="69456"/>
            </a:xfrm>
            <a:custGeom>
              <a:avLst/>
              <a:gdLst/>
              <a:ahLst/>
              <a:cxnLst/>
              <a:rect l="l" t="t" r="r" b="b"/>
              <a:pathLst>
                <a:path w="26868" h="3692" extrusionOk="0">
                  <a:moveTo>
                    <a:pt x="0" y="1"/>
                  </a:moveTo>
                  <a:lnTo>
                    <a:pt x="0" y="2168"/>
                  </a:lnTo>
                  <a:lnTo>
                    <a:pt x="26867" y="3691"/>
                  </a:lnTo>
                  <a:lnTo>
                    <a:pt x="26703" y="753"/>
                  </a:lnTo>
                  <a:lnTo>
                    <a:pt x="0" y="1"/>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73"/>
            <p:cNvSpPr/>
            <p:nvPr/>
          </p:nvSpPr>
          <p:spPr>
            <a:xfrm>
              <a:off x="5527745" y="4331375"/>
              <a:ext cx="2901809" cy="272631"/>
            </a:xfrm>
            <a:custGeom>
              <a:avLst/>
              <a:gdLst/>
              <a:ahLst/>
              <a:cxnLst/>
              <a:rect l="l" t="t" r="r" b="b"/>
              <a:pathLst>
                <a:path w="154249" h="14492" extrusionOk="0">
                  <a:moveTo>
                    <a:pt x="0" y="0"/>
                  </a:moveTo>
                  <a:lnTo>
                    <a:pt x="0" y="14491"/>
                  </a:lnTo>
                  <a:lnTo>
                    <a:pt x="154249" y="14491"/>
                  </a:lnTo>
                  <a:lnTo>
                    <a:pt x="154249" y="1268"/>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73"/>
            <p:cNvSpPr/>
            <p:nvPr/>
          </p:nvSpPr>
          <p:spPr>
            <a:xfrm>
              <a:off x="5527745" y="4253648"/>
              <a:ext cx="2901809" cy="112292"/>
            </a:xfrm>
            <a:custGeom>
              <a:avLst/>
              <a:gdLst/>
              <a:ahLst/>
              <a:cxnLst/>
              <a:rect l="l" t="t" r="r" b="b"/>
              <a:pathLst>
                <a:path w="154249" h="5969" extrusionOk="0">
                  <a:moveTo>
                    <a:pt x="0" y="1"/>
                  </a:moveTo>
                  <a:lnTo>
                    <a:pt x="0" y="4353"/>
                  </a:lnTo>
                  <a:lnTo>
                    <a:pt x="154249" y="5969"/>
                  </a:lnTo>
                  <a:lnTo>
                    <a:pt x="154249" y="662"/>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73"/>
            <p:cNvSpPr/>
            <p:nvPr/>
          </p:nvSpPr>
          <p:spPr>
            <a:xfrm>
              <a:off x="5527745" y="3660834"/>
              <a:ext cx="1224111" cy="613607"/>
            </a:xfrm>
            <a:custGeom>
              <a:avLst/>
              <a:gdLst/>
              <a:ahLst/>
              <a:cxnLst/>
              <a:rect l="l" t="t" r="r" b="b"/>
              <a:pathLst>
                <a:path w="65069" h="32617" extrusionOk="0">
                  <a:moveTo>
                    <a:pt x="0" y="0"/>
                  </a:moveTo>
                  <a:lnTo>
                    <a:pt x="0" y="32617"/>
                  </a:lnTo>
                  <a:lnTo>
                    <a:pt x="65068" y="32561"/>
                  </a:lnTo>
                  <a:lnTo>
                    <a:pt x="55830" y="3875"/>
                  </a:lnTo>
                  <a:lnTo>
                    <a:pt x="36419" y="753"/>
                  </a:lnTo>
                  <a:cubicBezTo>
                    <a:pt x="29326" y="1584"/>
                    <a:pt x="23264" y="2201"/>
                    <a:pt x="17428" y="2201"/>
                  </a:cubicBezTo>
                  <a:cubicBezTo>
                    <a:pt x="11658" y="2201"/>
                    <a:pt x="6108" y="1598"/>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73"/>
            <p:cNvSpPr/>
            <p:nvPr/>
          </p:nvSpPr>
          <p:spPr>
            <a:xfrm>
              <a:off x="5578178" y="4156564"/>
              <a:ext cx="24550" cy="118180"/>
            </a:xfrm>
            <a:custGeom>
              <a:avLst/>
              <a:gdLst/>
              <a:ahLst/>
              <a:cxnLst/>
              <a:rect l="l" t="t" r="r" b="b"/>
              <a:pathLst>
                <a:path w="1305" h="6282" extrusionOk="0">
                  <a:moveTo>
                    <a:pt x="717" y="1"/>
                  </a:moveTo>
                  <a:lnTo>
                    <a:pt x="0" y="1305"/>
                  </a:lnTo>
                  <a:lnTo>
                    <a:pt x="37" y="6281"/>
                  </a:lnTo>
                  <a:lnTo>
                    <a:pt x="1029" y="6281"/>
                  </a:lnTo>
                  <a:lnTo>
                    <a:pt x="1305" y="1305"/>
                  </a:lnTo>
                  <a:lnTo>
                    <a:pt x="71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73"/>
            <p:cNvSpPr/>
            <p:nvPr/>
          </p:nvSpPr>
          <p:spPr>
            <a:xfrm>
              <a:off x="5545371" y="4156564"/>
              <a:ext cx="24532" cy="118180"/>
            </a:xfrm>
            <a:custGeom>
              <a:avLst/>
              <a:gdLst/>
              <a:ahLst/>
              <a:cxnLst/>
              <a:rect l="l" t="t" r="r" b="b"/>
              <a:pathLst>
                <a:path w="1304" h="6282" extrusionOk="0">
                  <a:moveTo>
                    <a:pt x="716" y="1"/>
                  </a:moveTo>
                  <a:lnTo>
                    <a:pt x="0" y="1305"/>
                  </a:lnTo>
                  <a:lnTo>
                    <a:pt x="37" y="6281"/>
                  </a:lnTo>
                  <a:lnTo>
                    <a:pt x="1029" y="6281"/>
                  </a:lnTo>
                  <a:lnTo>
                    <a:pt x="1304" y="1305"/>
                  </a:lnTo>
                  <a:lnTo>
                    <a:pt x="7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73"/>
            <p:cNvSpPr/>
            <p:nvPr/>
          </p:nvSpPr>
          <p:spPr>
            <a:xfrm>
              <a:off x="5613769" y="4156564"/>
              <a:ext cx="24532" cy="118180"/>
            </a:xfrm>
            <a:custGeom>
              <a:avLst/>
              <a:gdLst/>
              <a:ahLst/>
              <a:cxnLst/>
              <a:rect l="l" t="t" r="r" b="b"/>
              <a:pathLst>
                <a:path w="1304" h="6282" extrusionOk="0">
                  <a:moveTo>
                    <a:pt x="716" y="1"/>
                  </a:moveTo>
                  <a:lnTo>
                    <a:pt x="1" y="1305"/>
                  </a:lnTo>
                  <a:lnTo>
                    <a:pt x="37" y="6281"/>
                  </a:lnTo>
                  <a:lnTo>
                    <a:pt x="1029" y="6281"/>
                  </a:lnTo>
                  <a:lnTo>
                    <a:pt x="1304" y="1305"/>
                  </a:lnTo>
                  <a:lnTo>
                    <a:pt x="7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5" name="Google Shape;3745;p73"/>
            <p:cNvSpPr/>
            <p:nvPr/>
          </p:nvSpPr>
          <p:spPr>
            <a:xfrm>
              <a:off x="5648325" y="4158633"/>
              <a:ext cx="24532" cy="118180"/>
            </a:xfrm>
            <a:custGeom>
              <a:avLst/>
              <a:gdLst/>
              <a:ahLst/>
              <a:cxnLst/>
              <a:rect l="l" t="t" r="r" b="b"/>
              <a:pathLst>
                <a:path w="1304" h="6282" extrusionOk="0">
                  <a:moveTo>
                    <a:pt x="716" y="1"/>
                  </a:moveTo>
                  <a:lnTo>
                    <a:pt x="0" y="1286"/>
                  </a:lnTo>
                  <a:lnTo>
                    <a:pt x="55" y="6282"/>
                  </a:lnTo>
                  <a:lnTo>
                    <a:pt x="1029" y="6282"/>
                  </a:lnTo>
                  <a:lnTo>
                    <a:pt x="1303" y="1286"/>
                  </a:lnTo>
                  <a:lnTo>
                    <a:pt x="7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6" name="Google Shape;3746;p73"/>
            <p:cNvSpPr/>
            <p:nvPr/>
          </p:nvSpPr>
          <p:spPr>
            <a:xfrm>
              <a:off x="5683201" y="4158633"/>
              <a:ext cx="24550" cy="118180"/>
            </a:xfrm>
            <a:custGeom>
              <a:avLst/>
              <a:gdLst/>
              <a:ahLst/>
              <a:cxnLst/>
              <a:rect l="l" t="t" r="r" b="b"/>
              <a:pathLst>
                <a:path w="1305" h="6282" extrusionOk="0">
                  <a:moveTo>
                    <a:pt x="717" y="1"/>
                  </a:moveTo>
                  <a:lnTo>
                    <a:pt x="0" y="1286"/>
                  </a:lnTo>
                  <a:lnTo>
                    <a:pt x="37" y="6282"/>
                  </a:lnTo>
                  <a:lnTo>
                    <a:pt x="1029" y="6282"/>
                  </a:lnTo>
                  <a:lnTo>
                    <a:pt x="1305" y="1286"/>
                  </a:lnTo>
                  <a:lnTo>
                    <a:pt x="71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7" name="Google Shape;3747;p73"/>
            <p:cNvSpPr/>
            <p:nvPr/>
          </p:nvSpPr>
          <p:spPr>
            <a:xfrm>
              <a:off x="5725018" y="4158633"/>
              <a:ext cx="24532" cy="118180"/>
            </a:xfrm>
            <a:custGeom>
              <a:avLst/>
              <a:gdLst/>
              <a:ahLst/>
              <a:cxnLst/>
              <a:rect l="l" t="t" r="r" b="b"/>
              <a:pathLst>
                <a:path w="1304" h="6282" extrusionOk="0">
                  <a:moveTo>
                    <a:pt x="716" y="1"/>
                  </a:moveTo>
                  <a:lnTo>
                    <a:pt x="0" y="1286"/>
                  </a:lnTo>
                  <a:lnTo>
                    <a:pt x="37" y="6282"/>
                  </a:lnTo>
                  <a:lnTo>
                    <a:pt x="1029" y="6282"/>
                  </a:lnTo>
                  <a:lnTo>
                    <a:pt x="1303" y="1286"/>
                  </a:lnTo>
                  <a:lnTo>
                    <a:pt x="7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8" name="Google Shape;3748;p73"/>
            <p:cNvSpPr/>
            <p:nvPr/>
          </p:nvSpPr>
          <p:spPr>
            <a:xfrm>
              <a:off x="5527745" y="4203215"/>
              <a:ext cx="296447" cy="4854"/>
            </a:xfrm>
            <a:custGeom>
              <a:avLst/>
              <a:gdLst/>
              <a:ahLst/>
              <a:cxnLst/>
              <a:rect l="l" t="t" r="r" b="b"/>
              <a:pathLst>
                <a:path w="15758" h="258" extrusionOk="0">
                  <a:moveTo>
                    <a:pt x="0" y="1"/>
                  </a:moveTo>
                  <a:lnTo>
                    <a:pt x="0" y="258"/>
                  </a:lnTo>
                  <a:lnTo>
                    <a:pt x="15757" y="258"/>
                  </a:lnTo>
                  <a:lnTo>
                    <a:pt x="1575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9" name="Google Shape;3749;p73"/>
            <p:cNvSpPr/>
            <p:nvPr/>
          </p:nvSpPr>
          <p:spPr>
            <a:xfrm>
              <a:off x="5585777" y="3674980"/>
              <a:ext cx="551413" cy="576998"/>
            </a:xfrm>
            <a:custGeom>
              <a:avLst/>
              <a:gdLst/>
              <a:ahLst/>
              <a:cxnLst/>
              <a:rect l="l" t="t" r="r" b="b"/>
              <a:pathLst>
                <a:path w="29311" h="30671" extrusionOk="0">
                  <a:moveTo>
                    <a:pt x="0" y="1"/>
                  </a:moveTo>
                  <a:lnTo>
                    <a:pt x="14161" y="30670"/>
                  </a:lnTo>
                  <a:lnTo>
                    <a:pt x="29311" y="26686"/>
                  </a:lnTo>
                  <a:lnTo>
                    <a:pt x="13756" y="1800"/>
                  </a:lnTo>
                  <a:lnTo>
                    <a:pt x="0" y="1"/>
                  </a:ln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73"/>
            <p:cNvSpPr/>
            <p:nvPr/>
          </p:nvSpPr>
          <p:spPr>
            <a:xfrm>
              <a:off x="6014164" y="3682260"/>
              <a:ext cx="466776" cy="587684"/>
            </a:xfrm>
            <a:custGeom>
              <a:avLst/>
              <a:gdLst/>
              <a:ahLst/>
              <a:cxnLst/>
              <a:rect l="l" t="t" r="r" b="b"/>
              <a:pathLst>
                <a:path w="24812" h="31239" extrusionOk="0">
                  <a:moveTo>
                    <a:pt x="6704" y="0"/>
                  </a:moveTo>
                  <a:lnTo>
                    <a:pt x="0" y="184"/>
                  </a:lnTo>
                  <a:lnTo>
                    <a:pt x="13260" y="31238"/>
                  </a:lnTo>
                  <a:lnTo>
                    <a:pt x="24812" y="24793"/>
                  </a:lnTo>
                  <a:lnTo>
                    <a:pt x="6704" y="0"/>
                  </a:ln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73"/>
            <p:cNvSpPr/>
            <p:nvPr/>
          </p:nvSpPr>
          <p:spPr>
            <a:xfrm>
              <a:off x="6523740" y="3705379"/>
              <a:ext cx="1905744" cy="571467"/>
            </a:xfrm>
            <a:custGeom>
              <a:avLst/>
              <a:gdLst/>
              <a:ahLst/>
              <a:cxnLst/>
              <a:rect l="l" t="t" r="r" b="b"/>
              <a:pathLst>
                <a:path w="101302" h="30377" extrusionOk="0">
                  <a:moveTo>
                    <a:pt x="40550" y="1"/>
                  </a:moveTo>
                  <a:lnTo>
                    <a:pt x="2792" y="2077"/>
                  </a:lnTo>
                  <a:lnTo>
                    <a:pt x="0" y="30303"/>
                  </a:lnTo>
                  <a:lnTo>
                    <a:pt x="101302" y="30377"/>
                  </a:lnTo>
                  <a:lnTo>
                    <a:pt x="101302" y="4298"/>
                  </a:lnTo>
                  <a:lnTo>
                    <a:pt x="4055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73"/>
            <p:cNvSpPr/>
            <p:nvPr/>
          </p:nvSpPr>
          <p:spPr>
            <a:xfrm>
              <a:off x="7832378" y="3989728"/>
              <a:ext cx="59429" cy="287098"/>
            </a:xfrm>
            <a:custGeom>
              <a:avLst/>
              <a:gdLst/>
              <a:ahLst/>
              <a:cxnLst/>
              <a:rect l="l" t="t" r="r" b="b"/>
              <a:pathLst>
                <a:path w="3159" h="15261" extrusionOk="0">
                  <a:moveTo>
                    <a:pt x="1744" y="0"/>
                  </a:moveTo>
                  <a:lnTo>
                    <a:pt x="0" y="3140"/>
                  </a:lnTo>
                  <a:lnTo>
                    <a:pt x="110" y="15261"/>
                  </a:lnTo>
                  <a:lnTo>
                    <a:pt x="2498" y="15261"/>
                  </a:lnTo>
                  <a:lnTo>
                    <a:pt x="3159" y="3140"/>
                  </a:lnTo>
                  <a:lnTo>
                    <a:pt x="174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73"/>
            <p:cNvSpPr/>
            <p:nvPr/>
          </p:nvSpPr>
          <p:spPr>
            <a:xfrm>
              <a:off x="7752223" y="3989728"/>
              <a:ext cx="59448" cy="287098"/>
            </a:xfrm>
            <a:custGeom>
              <a:avLst/>
              <a:gdLst/>
              <a:ahLst/>
              <a:cxnLst/>
              <a:rect l="l" t="t" r="r" b="b"/>
              <a:pathLst>
                <a:path w="3160" h="15261" extrusionOk="0">
                  <a:moveTo>
                    <a:pt x="1744" y="0"/>
                  </a:moveTo>
                  <a:lnTo>
                    <a:pt x="0" y="3140"/>
                  </a:lnTo>
                  <a:lnTo>
                    <a:pt x="111" y="15261"/>
                  </a:lnTo>
                  <a:lnTo>
                    <a:pt x="2516" y="15261"/>
                  </a:lnTo>
                  <a:lnTo>
                    <a:pt x="3159" y="3140"/>
                  </a:lnTo>
                  <a:lnTo>
                    <a:pt x="174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73"/>
            <p:cNvSpPr/>
            <p:nvPr/>
          </p:nvSpPr>
          <p:spPr>
            <a:xfrm>
              <a:off x="7918382" y="3989728"/>
              <a:ext cx="59805" cy="287098"/>
            </a:xfrm>
            <a:custGeom>
              <a:avLst/>
              <a:gdLst/>
              <a:ahLst/>
              <a:cxnLst/>
              <a:rect l="l" t="t" r="r" b="b"/>
              <a:pathLst>
                <a:path w="3179" h="15261" extrusionOk="0">
                  <a:moveTo>
                    <a:pt x="1746" y="0"/>
                  </a:moveTo>
                  <a:lnTo>
                    <a:pt x="0" y="3140"/>
                  </a:lnTo>
                  <a:lnTo>
                    <a:pt x="110" y="15261"/>
                  </a:lnTo>
                  <a:lnTo>
                    <a:pt x="2517" y="15261"/>
                  </a:lnTo>
                  <a:lnTo>
                    <a:pt x="3178" y="3140"/>
                  </a:lnTo>
                  <a:lnTo>
                    <a:pt x="174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73"/>
            <p:cNvSpPr/>
            <p:nvPr/>
          </p:nvSpPr>
          <p:spPr>
            <a:xfrm>
              <a:off x="8002675" y="3994205"/>
              <a:ext cx="59805" cy="287455"/>
            </a:xfrm>
            <a:custGeom>
              <a:avLst/>
              <a:gdLst/>
              <a:ahLst/>
              <a:cxnLst/>
              <a:rect l="l" t="t" r="r" b="b"/>
              <a:pathLst>
                <a:path w="3179" h="15280" extrusionOk="0">
                  <a:moveTo>
                    <a:pt x="1746" y="0"/>
                  </a:moveTo>
                  <a:lnTo>
                    <a:pt x="0" y="3159"/>
                  </a:lnTo>
                  <a:lnTo>
                    <a:pt x="110" y="15280"/>
                  </a:lnTo>
                  <a:lnTo>
                    <a:pt x="2517" y="15280"/>
                  </a:lnTo>
                  <a:lnTo>
                    <a:pt x="3178" y="3159"/>
                  </a:lnTo>
                  <a:lnTo>
                    <a:pt x="174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73"/>
            <p:cNvSpPr/>
            <p:nvPr/>
          </p:nvSpPr>
          <p:spPr>
            <a:xfrm>
              <a:off x="8062777" y="3877425"/>
              <a:ext cx="92614" cy="401158"/>
            </a:xfrm>
            <a:custGeom>
              <a:avLst/>
              <a:gdLst/>
              <a:ahLst/>
              <a:cxnLst/>
              <a:rect l="l" t="t" r="r" b="b"/>
              <a:pathLst>
                <a:path w="4923" h="21324" extrusionOk="0">
                  <a:moveTo>
                    <a:pt x="4923" y="1"/>
                  </a:moveTo>
                  <a:lnTo>
                    <a:pt x="3270" y="314"/>
                  </a:lnTo>
                  <a:cubicBezTo>
                    <a:pt x="2535" y="8375"/>
                    <a:pt x="1874" y="13150"/>
                    <a:pt x="1" y="21323"/>
                  </a:cubicBezTo>
                  <a:lnTo>
                    <a:pt x="1563" y="21323"/>
                  </a:lnTo>
                  <a:cubicBezTo>
                    <a:pt x="2371" y="12930"/>
                    <a:pt x="3179" y="8045"/>
                    <a:pt x="4923" y="1"/>
                  </a:cubicBezTo>
                  <a:close/>
                </a:path>
              </a:pathLst>
            </a:custGeom>
            <a:solidFill>
              <a:srgbClr val="EAC357">
                <a:alpha val="39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73"/>
            <p:cNvSpPr/>
            <p:nvPr/>
          </p:nvSpPr>
          <p:spPr>
            <a:xfrm>
              <a:off x="8016483" y="3889182"/>
              <a:ext cx="86406" cy="241853"/>
            </a:xfrm>
            <a:custGeom>
              <a:avLst/>
              <a:gdLst/>
              <a:ahLst/>
              <a:cxnLst/>
              <a:rect l="l" t="t" r="r" b="b"/>
              <a:pathLst>
                <a:path w="4593" h="12856" extrusionOk="0">
                  <a:moveTo>
                    <a:pt x="93" y="0"/>
                  </a:moveTo>
                  <a:lnTo>
                    <a:pt x="1" y="624"/>
                  </a:lnTo>
                  <a:cubicBezTo>
                    <a:pt x="1323" y="3031"/>
                    <a:pt x="4354" y="9936"/>
                    <a:pt x="4188" y="12856"/>
                  </a:cubicBezTo>
                  <a:lnTo>
                    <a:pt x="4592" y="10872"/>
                  </a:lnTo>
                  <a:cubicBezTo>
                    <a:pt x="4592" y="10872"/>
                    <a:pt x="1893" y="2608"/>
                    <a:pt x="93" y="0"/>
                  </a:cubicBezTo>
                  <a:close/>
                </a:path>
              </a:pathLst>
            </a:custGeom>
            <a:solidFill>
              <a:srgbClr val="EAC357">
                <a:alpha val="39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73"/>
            <p:cNvSpPr/>
            <p:nvPr/>
          </p:nvSpPr>
          <p:spPr>
            <a:xfrm>
              <a:off x="8086968" y="3994205"/>
              <a:ext cx="59448" cy="287455"/>
            </a:xfrm>
            <a:custGeom>
              <a:avLst/>
              <a:gdLst/>
              <a:ahLst/>
              <a:cxnLst/>
              <a:rect l="l" t="t" r="r" b="b"/>
              <a:pathLst>
                <a:path w="3160" h="15280" extrusionOk="0">
                  <a:moveTo>
                    <a:pt x="1746" y="0"/>
                  </a:moveTo>
                  <a:lnTo>
                    <a:pt x="0" y="3159"/>
                  </a:lnTo>
                  <a:lnTo>
                    <a:pt x="111" y="15280"/>
                  </a:lnTo>
                  <a:lnTo>
                    <a:pt x="2517" y="15280"/>
                  </a:lnTo>
                  <a:lnTo>
                    <a:pt x="3159" y="3159"/>
                  </a:lnTo>
                  <a:lnTo>
                    <a:pt x="174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73"/>
            <p:cNvSpPr/>
            <p:nvPr/>
          </p:nvSpPr>
          <p:spPr>
            <a:xfrm>
              <a:off x="8188530" y="3994205"/>
              <a:ext cx="59805" cy="287455"/>
            </a:xfrm>
            <a:custGeom>
              <a:avLst/>
              <a:gdLst/>
              <a:ahLst/>
              <a:cxnLst/>
              <a:rect l="l" t="t" r="r" b="b"/>
              <a:pathLst>
                <a:path w="3179" h="15280" extrusionOk="0">
                  <a:moveTo>
                    <a:pt x="1746" y="0"/>
                  </a:moveTo>
                  <a:lnTo>
                    <a:pt x="1" y="3159"/>
                  </a:lnTo>
                  <a:lnTo>
                    <a:pt x="111" y="15280"/>
                  </a:lnTo>
                  <a:lnTo>
                    <a:pt x="2517" y="15280"/>
                  </a:lnTo>
                  <a:lnTo>
                    <a:pt x="3179" y="3159"/>
                  </a:lnTo>
                  <a:lnTo>
                    <a:pt x="174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73"/>
            <p:cNvSpPr/>
            <p:nvPr/>
          </p:nvSpPr>
          <p:spPr>
            <a:xfrm>
              <a:off x="8358507" y="3994205"/>
              <a:ext cx="59805" cy="287455"/>
            </a:xfrm>
            <a:custGeom>
              <a:avLst/>
              <a:gdLst/>
              <a:ahLst/>
              <a:cxnLst/>
              <a:rect l="l" t="t" r="r" b="b"/>
              <a:pathLst>
                <a:path w="3179" h="15280" extrusionOk="0">
                  <a:moveTo>
                    <a:pt x="1746" y="0"/>
                  </a:moveTo>
                  <a:lnTo>
                    <a:pt x="0" y="3159"/>
                  </a:lnTo>
                  <a:lnTo>
                    <a:pt x="110" y="15280"/>
                  </a:lnTo>
                  <a:lnTo>
                    <a:pt x="2517" y="15280"/>
                  </a:lnTo>
                  <a:lnTo>
                    <a:pt x="3178" y="3159"/>
                  </a:lnTo>
                  <a:lnTo>
                    <a:pt x="174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73"/>
            <p:cNvSpPr/>
            <p:nvPr/>
          </p:nvSpPr>
          <p:spPr>
            <a:xfrm>
              <a:off x="8276284" y="3994205"/>
              <a:ext cx="59805" cy="287455"/>
            </a:xfrm>
            <a:custGeom>
              <a:avLst/>
              <a:gdLst/>
              <a:ahLst/>
              <a:cxnLst/>
              <a:rect l="l" t="t" r="r" b="b"/>
              <a:pathLst>
                <a:path w="3179" h="15280" extrusionOk="0">
                  <a:moveTo>
                    <a:pt x="1746" y="0"/>
                  </a:moveTo>
                  <a:lnTo>
                    <a:pt x="0" y="3159"/>
                  </a:lnTo>
                  <a:lnTo>
                    <a:pt x="111" y="15280"/>
                  </a:lnTo>
                  <a:lnTo>
                    <a:pt x="2517" y="15280"/>
                  </a:lnTo>
                  <a:lnTo>
                    <a:pt x="3178" y="3159"/>
                  </a:lnTo>
                  <a:lnTo>
                    <a:pt x="174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2" name="Google Shape;3762;p73"/>
            <p:cNvSpPr/>
            <p:nvPr/>
          </p:nvSpPr>
          <p:spPr>
            <a:xfrm>
              <a:off x="7709710" y="4102670"/>
              <a:ext cx="719691" cy="11777"/>
            </a:xfrm>
            <a:custGeom>
              <a:avLst/>
              <a:gdLst/>
              <a:ahLst/>
              <a:cxnLst/>
              <a:rect l="l" t="t" r="r" b="b"/>
              <a:pathLst>
                <a:path w="38256" h="626" extrusionOk="0">
                  <a:moveTo>
                    <a:pt x="1" y="1"/>
                  </a:moveTo>
                  <a:lnTo>
                    <a:pt x="1" y="625"/>
                  </a:lnTo>
                  <a:lnTo>
                    <a:pt x="38256" y="625"/>
                  </a:lnTo>
                  <a:lnTo>
                    <a:pt x="3825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3" name="Google Shape;3763;p73"/>
            <p:cNvSpPr/>
            <p:nvPr/>
          </p:nvSpPr>
          <p:spPr>
            <a:xfrm>
              <a:off x="5886004" y="3686737"/>
              <a:ext cx="58751" cy="378677"/>
            </a:xfrm>
            <a:custGeom>
              <a:avLst/>
              <a:gdLst/>
              <a:ahLst/>
              <a:cxnLst/>
              <a:rect l="l" t="t" r="r" b="b"/>
              <a:pathLst>
                <a:path w="3123" h="20129" extrusionOk="0">
                  <a:moveTo>
                    <a:pt x="1506" y="0"/>
                  </a:moveTo>
                  <a:lnTo>
                    <a:pt x="0" y="827"/>
                  </a:lnTo>
                  <a:cubicBezTo>
                    <a:pt x="1120" y="8063"/>
                    <a:pt x="1561" y="12434"/>
                    <a:pt x="1616" y="20128"/>
                  </a:cubicBezTo>
                  <a:lnTo>
                    <a:pt x="3122" y="19614"/>
                  </a:lnTo>
                  <a:cubicBezTo>
                    <a:pt x="2001" y="12067"/>
                    <a:pt x="1653" y="7567"/>
                    <a:pt x="1506" y="0"/>
                  </a:cubicBezTo>
                  <a:close/>
                </a:path>
              </a:pathLst>
            </a:custGeom>
            <a:solidFill>
              <a:srgbClr val="EAC357">
                <a:alpha val="39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73"/>
            <p:cNvSpPr/>
            <p:nvPr/>
          </p:nvSpPr>
          <p:spPr>
            <a:xfrm>
              <a:off x="5753667" y="3878121"/>
              <a:ext cx="544189" cy="398712"/>
            </a:xfrm>
            <a:custGeom>
              <a:avLst/>
              <a:gdLst/>
              <a:ahLst/>
              <a:cxnLst/>
              <a:rect l="l" t="t" r="r" b="b"/>
              <a:pathLst>
                <a:path w="28927" h="21194" extrusionOk="0">
                  <a:moveTo>
                    <a:pt x="28926" y="0"/>
                  </a:moveTo>
                  <a:lnTo>
                    <a:pt x="1" y="3913"/>
                  </a:lnTo>
                  <a:lnTo>
                    <a:pt x="442" y="21194"/>
                  </a:lnTo>
                  <a:lnTo>
                    <a:pt x="28393" y="21194"/>
                  </a:lnTo>
                  <a:lnTo>
                    <a:pt x="289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73"/>
            <p:cNvSpPr/>
            <p:nvPr/>
          </p:nvSpPr>
          <p:spPr>
            <a:xfrm>
              <a:off x="5708426" y="3868453"/>
              <a:ext cx="614303" cy="140285"/>
            </a:xfrm>
            <a:custGeom>
              <a:avLst/>
              <a:gdLst/>
              <a:ahLst/>
              <a:cxnLst/>
              <a:rect l="l" t="t" r="r" b="b"/>
              <a:pathLst>
                <a:path w="32654" h="7457" extrusionOk="0">
                  <a:moveTo>
                    <a:pt x="32654" y="0"/>
                  </a:moveTo>
                  <a:lnTo>
                    <a:pt x="2626" y="3031"/>
                  </a:lnTo>
                  <a:lnTo>
                    <a:pt x="1" y="7456"/>
                  </a:lnTo>
                  <a:lnTo>
                    <a:pt x="32654" y="3159"/>
                  </a:lnTo>
                  <a:lnTo>
                    <a:pt x="3265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73"/>
            <p:cNvSpPr/>
            <p:nvPr/>
          </p:nvSpPr>
          <p:spPr>
            <a:xfrm>
              <a:off x="6278461" y="3746537"/>
              <a:ext cx="1476292" cy="586310"/>
            </a:xfrm>
            <a:custGeom>
              <a:avLst/>
              <a:gdLst/>
              <a:ahLst/>
              <a:cxnLst/>
              <a:rect l="l" t="t" r="r" b="b"/>
              <a:pathLst>
                <a:path w="78474" h="31166" extrusionOk="0">
                  <a:moveTo>
                    <a:pt x="275" y="1"/>
                  </a:moveTo>
                  <a:lnTo>
                    <a:pt x="0" y="31166"/>
                  </a:lnTo>
                  <a:lnTo>
                    <a:pt x="75811" y="31166"/>
                  </a:lnTo>
                  <a:lnTo>
                    <a:pt x="78473" y="3527"/>
                  </a:lnTo>
                  <a:lnTo>
                    <a:pt x="57427" y="1157"/>
                  </a:lnTo>
                  <a:lnTo>
                    <a:pt x="18126" y="2388"/>
                  </a:lnTo>
                  <a:lnTo>
                    <a:pt x="275" y="1"/>
                  </a:ln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73"/>
            <p:cNvSpPr/>
            <p:nvPr/>
          </p:nvSpPr>
          <p:spPr>
            <a:xfrm>
              <a:off x="7922878" y="3771387"/>
              <a:ext cx="363476" cy="160301"/>
            </a:xfrm>
            <a:custGeom>
              <a:avLst/>
              <a:gdLst/>
              <a:ahLst/>
              <a:cxnLst/>
              <a:rect l="l" t="t" r="r" b="b"/>
              <a:pathLst>
                <a:path w="19321" h="8521" extrusionOk="0">
                  <a:moveTo>
                    <a:pt x="1" y="0"/>
                  </a:moveTo>
                  <a:lnTo>
                    <a:pt x="1" y="0"/>
                  </a:lnTo>
                  <a:cubicBezTo>
                    <a:pt x="840" y="5038"/>
                    <a:pt x="3210" y="8521"/>
                    <a:pt x="8199" y="8521"/>
                  </a:cubicBezTo>
                  <a:cubicBezTo>
                    <a:pt x="9321" y="8521"/>
                    <a:pt x="10575" y="8345"/>
                    <a:pt x="11975" y="7971"/>
                  </a:cubicBezTo>
                  <a:cubicBezTo>
                    <a:pt x="15849" y="6886"/>
                    <a:pt x="18200" y="3985"/>
                    <a:pt x="19321" y="128"/>
                  </a:cubicBezTo>
                  <a:lnTo>
                    <a:pt x="1" y="0"/>
                  </a:lnTo>
                  <a:close/>
                </a:path>
              </a:pathLst>
            </a:custGeom>
            <a:solidFill>
              <a:srgbClr val="85C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73"/>
            <p:cNvSpPr/>
            <p:nvPr/>
          </p:nvSpPr>
          <p:spPr>
            <a:xfrm>
              <a:off x="8148123" y="3771575"/>
              <a:ext cx="138215" cy="149766"/>
            </a:xfrm>
            <a:custGeom>
              <a:avLst/>
              <a:gdLst/>
              <a:ahLst/>
              <a:cxnLst/>
              <a:rect l="l" t="t" r="r" b="b"/>
              <a:pathLst>
                <a:path w="7347" h="7961" extrusionOk="0">
                  <a:moveTo>
                    <a:pt x="2903" y="1"/>
                  </a:moveTo>
                  <a:cubicBezTo>
                    <a:pt x="2052" y="1"/>
                    <a:pt x="1276" y="22"/>
                    <a:pt x="790" y="81"/>
                  </a:cubicBezTo>
                  <a:cubicBezTo>
                    <a:pt x="790" y="2689"/>
                    <a:pt x="569" y="4875"/>
                    <a:pt x="1" y="7961"/>
                  </a:cubicBezTo>
                  <a:cubicBezTo>
                    <a:pt x="3875" y="6876"/>
                    <a:pt x="6226" y="3975"/>
                    <a:pt x="7347" y="118"/>
                  </a:cubicBezTo>
                  <a:cubicBezTo>
                    <a:pt x="7347" y="118"/>
                    <a:pt x="4916" y="1"/>
                    <a:pt x="2903" y="1"/>
                  </a:cubicBezTo>
                  <a:close/>
                </a:path>
              </a:pathLst>
            </a:custGeom>
            <a:solidFill>
              <a:srgbClr val="6DB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73"/>
            <p:cNvSpPr/>
            <p:nvPr/>
          </p:nvSpPr>
          <p:spPr>
            <a:xfrm>
              <a:off x="6460177" y="3460797"/>
              <a:ext cx="631573" cy="280927"/>
            </a:xfrm>
            <a:custGeom>
              <a:avLst/>
              <a:gdLst/>
              <a:ahLst/>
              <a:cxnLst/>
              <a:rect l="l" t="t" r="r" b="b"/>
              <a:pathLst>
                <a:path w="33572" h="14933" extrusionOk="0">
                  <a:moveTo>
                    <a:pt x="28760" y="0"/>
                  </a:moveTo>
                  <a:lnTo>
                    <a:pt x="441" y="8541"/>
                  </a:lnTo>
                  <a:lnTo>
                    <a:pt x="0" y="13333"/>
                  </a:lnTo>
                  <a:cubicBezTo>
                    <a:pt x="4528" y="14475"/>
                    <a:pt x="11390" y="14933"/>
                    <a:pt x="19590" y="14933"/>
                  </a:cubicBezTo>
                  <a:cubicBezTo>
                    <a:pt x="23925" y="14933"/>
                    <a:pt x="28635" y="14805"/>
                    <a:pt x="33571" y="14582"/>
                  </a:cubicBezTo>
                  <a:lnTo>
                    <a:pt x="287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73"/>
            <p:cNvSpPr/>
            <p:nvPr/>
          </p:nvSpPr>
          <p:spPr>
            <a:xfrm>
              <a:off x="6345109" y="2745353"/>
              <a:ext cx="1388569" cy="546221"/>
            </a:xfrm>
            <a:custGeom>
              <a:avLst/>
              <a:gdLst/>
              <a:ahLst/>
              <a:cxnLst/>
              <a:rect l="l" t="t" r="r" b="b"/>
              <a:pathLst>
                <a:path w="73811" h="29035" extrusionOk="0">
                  <a:moveTo>
                    <a:pt x="40624" y="0"/>
                  </a:moveTo>
                  <a:lnTo>
                    <a:pt x="1" y="22974"/>
                  </a:lnTo>
                  <a:lnTo>
                    <a:pt x="73811" y="29034"/>
                  </a:lnTo>
                  <a:lnTo>
                    <a:pt x="4062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73"/>
            <p:cNvSpPr/>
            <p:nvPr/>
          </p:nvSpPr>
          <p:spPr>
            <a:xfrm>
              <a:off x="6755889" y="3809028"/>
              <a:ext cx="540370" cy="410827"/>
            </a:xfrm>
            <a:custGeom>
              <a:avLst/>
              <a:gdLst/>
              <a:ahLst/>
              <a:cxnLst/>
              <a:rect l="l" t="t" r="r" b="b"/>
              <a:pathLst>
                <a:path w="28724" h="21838" extrusionOk="0">
                  <a:moveTo>
                    <a:pt x="331" y="0"/>
                  </a:moveTo>
                  <a:lnTo>
                    <a:pt x="1" y="20956"/>
                  </a:lnTo>
                  <a:lnTo>
                    <a:pt x="28393" y="21837"/>
                  </a:lnTo>
                  <a:lnTo>
                    <a:pt x="28723" y="644"/>
                  </a:lnTo>
                  <a:lnTo>
                    <a:pt x="33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73"/>
            <p:cNvSpPr/>
            <p:nvPr/>
          </p:nvSpPr>
          <p:spPr>
            <a:xfrm>
              <a:off x="7158712" y="3799021"/>
              <a:ext cx="69794" cy="439817"/>
            </a:xfrm>
            <a:custGeom>
              <a:avLst/>
              <a:gdLst/>
              <a:ahLst/>
              <a:cxnLst/>
              <a:rect l="l" t="t" r="r" b="b"/>
              <a:pathLst>
                <a:path w="3710" h="23379" extrusionOk="0">
                  <a:moveTo>
                    <a:pt x="3710" y="1"/>
                  </a:moveTo>
                  <a:lnTo>
                    <a:pt x="1726" y="258"/>
                  </a:lnTo>
                  <a:lnTo>
                    <a:pt x="0" y="23379"/>
                  </a:lnTo>
                  <a:lnTo>
                    <a:pt x="0" y="23379"/>
                  </a:lnTo>
                  <a:lnTo>
                    <a:pt x="1634" y="23251"/>
                  </a:lnTo>
                  <a:lnTo>
                    <a:pt x="371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773;p73"/>
            <p:cNvSpPr/>
            <p:nvPr/>
          </p:nvSpPr>
          <p:spPr>
            <a:xfrm>
              <a:off x="6874738" y="3791421"/>
              <a:ext cx="45620" cy="445010"/>
            </a:xfrm>
            <a:custGeom>
              <a:avLst/>
              <a:gdLst/>
              <a:ahLst/>
              <a:cxnLst/>
              <a:rect l="l" t="t" r="r" b="b"/>
              <a:pathLst>
                <a:path w="2425" h="23655" extrusionOk="0">
                  <a:moveTo>
                    <a:pt x="1964" y="0"/>
                  </a:moveTo>
                  <a:lnTo>
                    <a:pt x="0" y="258"/>
                  </a:lnTo>
                  <a:lnTo>
                    <a:pt x="789" y="23655"/>
                  </a:lnTo>
                  <a:lnTo>
                    <a:pt x="2424" y="23525"/>
                  </a:lnTo>
                  <a:lnTo>
                    <a:pt x="19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73"/>
            <p:cNvSpPr/>
            <p:nvPr/>
          </p:nvSpPr>
          <p:spPr>
            <a:xfrm>
              <a:off x="6951074" y="3882617"/>
              <a:ext cx="184870" cy="320640"/>
            </a:xfrm>
            <a:custGeom>
              <a:avLst/>
              <a:gdLst/>
              <a:ahLst/>
              <a:cxnLst/>
              <a:rect l="l" t="t" r="r" b="b"/>
              <a:pathLst>
                <a:path w="9827" h="17044" extrusionOk="0">
                  <a:moveTo>
                    <a:pt x="0" y="1"/>
                  </a:moveTo>
                  <a:lnTo>
                    <a:pt x="441" y="16787"/>
                  </a:lnTo>
                  <a:lnTo>
                    <a:pt x="8521" y="17044"/>
                  </a:lnTo>
                  <a:lnTo>
                    <a:pt x="9826" y="386"/>
                  </a:lnTo>
                  <a:lnTo>
                    <a:pt x="0" y="1"/>
                  </a:lnTo>
                  <a:close/>
                </a:path>
              </a:pathLst>
            </a:custGeom>
            <a:solidFill>
              <a:srgbClr val="40AAB3">
                <a:alpha val="29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73"/>
            <p:cNvSpPr/>
            <p:nvPr/>
          </p:nvSpPr>
          <p:spPr>
            <a:xfrm>
              <a:off x="6960743" y="3901974"/>
              <a:ext cx="131669" cy="281247"/>
            </a:xfrm>
            <a:custGeom>
              <a:avLst/>
              <a:gdLst/>
              <a:ahLst/>
              <a:cxnLst/>
              <a:rect l="l" t="t" r="r" b="b"/>
              <a:pathLst>
                <a:path w="6999" h="14950" extrusionOk="0">
                  <a:moveTo>
                    <a:pt x="0" y="0"/>
                  </a:moveTo>
                  <a:lnTo>
                    <a:pt x="368" y="14949"/>
                  </a:lnTo>
                  <a:lnTo>
                    <a:pt x="6594" y="14820"/>
                  </a:lnTo>
                  <a:lnTo>
                    <a:pt x="6998" y="260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73"/>
            <p:cNvSpPr/>
            <p:nvPr/>
          </p:nvSpPr>
          <p:spPr>
            <a:xfrm>
              <a:off x="7396711" y="3873287"/>
              <a:ext cx="256734" cy="267100"/>
            </a:xfrm>
            <a:custGeom>
              <a:avLst/>
              <a:gdLst/>
              <a:ahLst/>
              <a:cxnLst/>
              <a:rect l="l" t="t" r="r" b="b"/>
              <a:pathLst>
                <a:path w="13647" h="14198" extrusionOk="0">
                  <a:moveTo>
                    <a:pt x="13647" y="0"/>
                  </a:moveTo>
                  <a:lnTo>
                    <a:pt x="1" y="110"/>
                  </a:lnTo>
                  <a:lnTo>
                    <a:pt x="1" y="13517"/>
                  </a:lnTo>
                  <a:lnTo>
                    <a:pt x="12251" y="14197"/>
                  </a:lnTo>
                  <a:lnTo>
                    <a:pt x="136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73"/>
            <p:cNvSpPr/>
            <p:nvPr/>
          </p:nvSpPr>
          <p:spPr>
            <a:xfrm>
              <a:off x="7416425" y="3894374"/>
              <a:ext cx="214218" cy="222514"/>
            </a:xfrm>
            <a:custGeom>
              <a:avLst/>
              <a:gdLst/>
              <a:ahLst/>
              <a:cxnLst/>
              <a:rect l="l" t="t" r="r" b="b"/>
              <a:pathLst>
                <a:path w="11387" h="11828" extrusionOk="0">
                  <a:moveTo>
                    <a:pt x="11387" y="0"/>
                  </a:moveTo>
                  <a:lnTo>
                    <a:pt x="18" y="110"/>
                  </a:lnTo>
                  <a:lnTo>
                    <a:pt x="1" y="11257"/>
                  </a:lnTo>
                  <a:lnTo>
                    <a:pt x="10211" y="11827"/>
                  </a:lnTo>
                  <a:lnTo>
                    <a:pt x="11387" y="0"/>
                  </a:lnTo>
                  <a:close/>
                </a:path>
              </a:pathLst>
            </a:custGeom>
            <a:solidFill>
              <a:srgbClr val="1B3A4E">
                <a:alpha val="4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73"/>
            <p:cNvSpPr/>
            <p:nvPr/>
          </p:nvSpPr>
          <p:spPr>
            <a:xfrm>
              <a:off x="7468250" y="3883313"/>
              <a:ext cx="12096" cy="238749"/>
            </a:xfrm>
            <a:custGeom>
              <a:avLst/>
              <a:gdLst/>
              <a:ahLst/>
              <a:cxnLst/>
              <a:rect l="l" t="t" r="r" b="b"/>
              <a:pathLst>
                <a:path w="643" h="12691" extrusionOk="0">
                  <a:moveTo>
                    <a:pt x="0" y="1"/>
                  </a:moveTo>
                  <a:lnTo>
                    <a:pt x="0" y="12690"/>
                  </a:lnTo>
                  <a:lnTo>
                    <a:pt x="642" y="12690"/>
                  </a:lnTo>
                  <a:lnTo>
                    <a:pt x="64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73"/>
            <p:cNvSpPr/>
            <p:nvPr/>
          </p:nvSpPr>
          <p:spPr>
            <a:xfrm>
              <a:off x="7551489" y="3881583"/>
              <a:ext cx="24569" cy="240480"/>
            </a:xfrm>
            <a:custGeom>
              <a:avLst/>
              <a:gdLst/>
              <a:ahLst/>
              <a:cxnLst/>
              <a:rect l="l" t="t" r="r" b="b"/>
              <a:pathLst>
                <a:path w="1306" h="12783" extrusionOk="0">
                  <a:moveTo>
                    <a:pt x="644" y="0"/>
                  </a:moveTo>
                  <a:lnTo>
                    <a:pt x="1" y="12782"/>
                  </a:lnTo>
                  <a:lnTo>
                    <a:pt x="644" y="12782"/>
                  </a:lnTo>
                  <a:lnTo>
                    <a:pt x="130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73"/>
            <p:cNvSpPr/>
            <p:nvPr/>
          </p:nvSpPr>
          <p:spPr>
            <a:xfrm>
              <a:off x="7408825" y="3990744"/>
              <a:ext cx="221141" cy="20750"/>
            </a:xfrm>
            <a:custGeom>
              <a:avLst/>
              <a:gdLst/>
              <a:ahLst/>
              <a:cxnLst/>
              <a:rect l="l" t="t" r="r" b="b"/>
              <a:pathLst>
                <a:path w="11755" h="1103" extrusionOk="0">
                  <a:moveTo>
                    <a:pt x="0" y="0"/>
                  </a:moveTo>
                  <a:lnTo>
                    <a:pt x="0" y="754"/>
                  </a:lnTo>
                  <a:lnTo>
                    <a:pt x="11754" y="1102"/>
                  </a:lnTo>
                  <a:lnTo>
                    <a:pt x="11754" y="350"/>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73"/>
            <p:cNvSpPr/>
            <p:nvPr/>
          </p:nvSpPr>
          <p:spPr>
            <a:xfrm>
              <a:off x="6402126" y="3858765"/>
              <a:ext cx="256377" cy="268812"/>
            </a:xfrm>
            <a:custGeom>
              <a:avLst/>
              <a:gdLst/>
              <a:ahLst/>
              <a:cxnLst/>
              <a:rect l="l" t="t" r="r" b="b"/>
              <a:pathLst>
                <a:path w="13628" h="14289" extrusionOk="0">
                  <a:moveTo>
                    <a:pt x="13628" y="1"/>
                  </a:moveTo>
                  <a:lnTo>
                    <a:pt x="1" y="919"/>
                  </a:lnTo>
                  <a:lnTo>
                    <a:pt x="569" y="14289"/>
                  </a:lnTo>
                  <a:lnTo>
                    <a:pt x="12837" y="14271"/>
                  </a:lnTo>
                  <a:lnTo>
                    <a:pt x="1362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73"/>
            <p:cNvSpPr/>
            <p:nvPr/>
          </p:nvSpPr>
          <p:spPr>
            <a:xfrm>
              <a:off x="6441517" y="3902294"/>
              <a:ext cx="194879" cy="202479"/>
            </a:xfrm>
            <a:custGeom>
              <a:avLst/>
              <a:gdLst/>
              <a:ahLst/>
              <a:cxnLst/>
              <a:rect l="l" t="t" r="r" b="b"/>
              <a:pathLst>
                <a:path w="10359" h="10763" extrusionOk="0">
                  <a:moveTo>
                    <a:pt x="10358" y="1"/>
                  </a:moveTo>
                  <a:lnTo>
                    <a:pt x="0" y="93"/>
                  </a:lnTo>
                  <a:lnTo>
                    <a:pt x="0" y="10249"/>
                  </a:lnTo>
                  <a:lnTo>
                    <a:pt x="9293" y="10763"/>
                  </a:lnTo>
                  <a:lnTo>
                    <a:pt x="10358" y="1"/>
                  </a:lnTo>
                  <a:close/>
                </a:path>
              </a:pathLst>
            </a:custGeom>
            <a:solidFill>
              <a:srgbClr val="1B3A4E">
                <a:alpha val="4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73"/>
            <p:cNvSpPr/>
            <p:nvPr/>
          </p:nvSpPr>
          <p:spPr>
            <a:xfrm>
              <a:off x="6488488" y="3892305"/>
              <a:ext cx="11081" cy="216983"/>
            </a:xfrm>
            <a:custGeom>
              <a:avLst/>
              <a:gdLst/>
              <a:ahLst/>
              <a:cxnLst/>
              <a:rect l="l" t="t" r="r" b="b"/>
              <a:pathLst>
                <a:path w="589" h="11534" extrusionOk="0">
                  <a:moveTo>
                    <a:pt x="1" y="0"/>
                  </a:moveTo>
                  <a:lnTo>
                    <a:pt x="1" y="11533"/>
                  </a:lnTo>
                  <a:lnTo>
                    <a:pt x="589" y="11533"/>
                  </a:lnTo>
                  <a:lnTo>
                    <a:pt x="58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73"/>
            <p:cNvSpPr/>
            <p:nvPr/>
          </p:nvSpPr>
          <p:spPr>
            <a:xfrm>
              <a:off x="6564147" y="3890556"/>
              <a:ext cx="22481" cy="218733"/>
            </a:xfrm>
            <a:custGeom>
              <a:avLst/>
              <a:gdLst/>
              <a:ahLst/>
              <a:cxnLst/>
              <a:rect l="l" t="t" r="r" b="b"/>
              <a:pathLst>
                <a:path w="1195" h="11627" extrusionOk="0">
                  <a:moveTo>
                    <a:pt x="607" y="1"/>
                  </a:moveTo>
                  <a:lnTo>
                    <a:pt x="0" y="11626"/>
                  </a:lnTo>
                  <a:lnTo>
                    <a:pt x="607" y="11626"/>
                  </a:lnTo>
                  <a:lnTo>
                    <a:pt x="11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73"/>
            <p:cNvSpPr/>
            <p:nvPr/>
          </p:nvSpPr>
          <p:spPr>
            <a:xfrm>
              <a:off x="6434237" y="3989728"/>
              <a:ext cx="201463" cy="19001"/>
            </a:xfrm>
            <a:custGeom>
              <a:avLst/>
              <a:gdLst/>
              <a:ahLst/>
              <a:cxnLst/>
              <a:rect l="l" t="t" r="r" b="b"/>
              <a:pathLst>
                <a:path w="10709" h="1010" extrusionOk="0">
                  <a:moveTo>
                    <a:pt x="1" y="0"/>
                  </a:moveTo>
                  <a:lnTo>
                    <a:pt x="20" y="698"/>
                  </a:lnTo>
                  <a:lnTo>
                    <a:pt x="10708" y="1009"/>
                  </a:lnTo>
                  <a:lnTo>
                    <a:pt x="10708" y="331"/>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73"/>
            <p:cNvSpPr/>
            <p:nvPr/>
          </p:nvSpPr>
          <p:spPr>
            <a:xfrm>
              <a:off x="6434542" y="3722387"/>
              <a:ext cx="1196475" cy="583037"/>
            </a:xfrm>
            <a:custGeom>
              <a:avLst/>
              <a:gdLst/>
              <a:ahLst/>
              <a:cxnLst/>
              <a:rect l="l" t="t" r="r" b="b"/>
              <a:pathLst>
                <a:path w="63600" h="30992" extrusionOk="0">
                  <a:moveTo>
                    <a:pt x="34527" y="1"/>
                  </a:moveTo>
                  <a:lnTo>
                    <a:pt x="1" y="16566"/>
                  </a:lnTo>
                  <a:lnTo>
                    <a:pt x="6759" y="29715"/>
                  </a:lnTo>
                  <a:cubicBezTo>
                    <a:pt x="8701" y="30461"/>
                    <a:pt x="22179" y="30991"/>
                    <a:pt x="35707" y="30991"/>
                  </a:cubicBezTo>
                  <a:cubicBezTo>
                    <a:pt x="47512" y="30991"/>
                    <a:pt x="59355" y="30587"/>
                    <a:pt x="63600" y="29568"/>
                  </a:cubicBezTo>
                  <a:lnTo>
                    <a:pt x="38219" y="130"/>
                  </a:lnTo>
                  <a:lnTo>
                    <a:pt x="34527" y="1"/>
                  </a:lnTo>
                  <a:close/>
                </a:path>
              </a:pathLst>
            </a:custGeom>
            <a:solidFill>
              <a:srgbClr val="9FB541">
                <a:alpha val="35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73"/>
            <p:cNvSpPr/>
            <p:nvPr/>
          </p:nvSpPr>
          <p:spPr>
            <a:xfrm>
              <a:off x="6396596" y="3716440"/>
              <a:ext cx="710699" cy="313397"/>
            </a:xfrm>
            <a:custGeom>
              <a:avLst/>
              <a:gdLst/>
              <a:ahLst/>
              <a:cxnLst/>
              <a:rect l="l" t="t" r="r" b="b"/>
              <a:pathLst>
                <a:path w="37778" h="16659" extrusionOk="0">
                  <a:moveTo>
                    <a:pt x="3160" y="1"/>
                  </a:moveTo>
                  <a:lnTo>
                    <a:pt x="2462" y="7126"/>
                  </a:lnTo>
                  <a:lnTo>
                    <a:pt x="1" y="10231"/>
                  </a:lnTo>
                  <a:lnTo>
                    <a:pt x="2626" y="16658"/>
                  </a:lnTo>
                  <a:lnTo>
                    <a:pt x="37777" y="4795"/>
                  </a:lnTo>
                  <a:lnTo>
                    <a:pt x="37336" y="3289"/>
                  </a:lnTo>
                  <a:lnTo>
                    <a:pt x="316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8" name="Google Shape;3788;p73"/>
            <p:cNvSpPr/>
            <p:nvPr/>
          </p:nvSpPr>
          <p:spPr>
            <a:xfrm>
              <a:off x="6451882" y="3740631"/>
              <a:ext cx="197268" cy="197306"/>
            </a:xfrm>
            <a:custGeom>
              <a:avLst/>
              <a:gdLst/>
              <a:ahLst/>
              <a:cxnLst/>
              <a:rect l="l" t="t" r="r" b="b"/>
              <a:pathLst>
                <a:path w="10486" h="10488" extrusionOk="0">
                  <a:moveTo>
                    <a:pt x="7714" y="551"/>
                  </a:moveTo>
                  <a:lnTo>
                    <a:pt x="10266" y="9293"/>
                  </a:lnTo>
                  <a:lnTo>
                    <a:pt x="7493" y="10230"/>
                  </a:lnTo>
                  <a:cubicBezTo>
                    <a:pt x="7493" y="10230"/>
                    <a:pt x="6443" y="8944"/>
                    <a:pt x="4920" y="8944"/>
                  </a:cubicBezTo>
                  <a:cubicBezTo>
                    <a:pt x="4542" y="8944"/>
                    <a:pt x="4136" y="9023"/>
                    <a:pt x="3710" y="9219"/>
                  </a:cubicBezTo>
                  <a:lnTo>
                    <a:pt x="202" y="5657"/>
                  </a:lnTo>
                  <a:lnTo>
                    <a:pt x="955" y="2994"/>
                  </a:lnTo>
                  <a:lnTo>
                    <a:pt x="7714" y="551"/>
                  </a:lnTo>
                  <a:close/>
                  <a:moveTo>
                    <a:pt x="7988" y="0"/>
                  </a:moveTo>
                  <a:lnTo>
                    <a:pt x="459" y="2718"/>
                  </a:lnTo>
                  <a:lnTo>
                    <a:pt x="0" y="5786"/>
                  </a:lnTo>
                  <a:lnTo>
                    <a:pt x="3710" y="9606"/>
                  </a:lnTo>
                  <a:cubicBezTo>
                    <a:pt x="4229" y="9366"/>
                    <a:pt x="4697" y="9272"/>
                    <a:pt x="5111" y="9272"/>
                  </a:cubicBezTo>
                  <a:cubicBezTo>
                    <a:pt x="6602" y="9272"/>
                    <a:pt x="7401" y="10487"/>
                    <a:pt x="7401" y="10487"/>
                  </a:cubicBezTo>
                  <a:lnTo>
                    <a:pt x="10486" y="9385"/>
                  </a:lnTo>
                  <a:lnTo>
                    <a:pt x="798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9" name="Google Shape;3789;p73"/>
            <p:cNvSpPr/>
            <p:nvPr/>
          </p:nvSpPr>
          <p:spPr>
            <a:xfrm>
              <a:off x="5810684" y="3977613"/>
              <a:ext cx="440514" cy="300962"/>
            </a:xfrm>
            <a:custGeom>
              <a:avLst/>
              <a:gdLst/>
              <a:ahLst/>
              <a:cxnLst/>
              <a:rect l="l" t="t" r="r" b="b"/>
              <a:pathLst>
                <a:path w="23416" h="15998" extrusionOk="0">
                  <a:moveTo>
                    <a:pt x="23251" y="1"/>
                  </a:moveTo>
                  <a:lnTo>
                    <a:pt x="1" y="3123"/>
                  </a:lnTo>
                  <a:lnTo>
                    <a:pt x="165" y="15814"/>
                  </a:lnTo>
                  <a:lnTo>
                    <a:pt x="23415" y="15997"/>
                  </a:lnTo>
                  <a:lnTo>
                    <a:pt x="232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73"/>
            <p:cNvSpPr/>
            <p:nvPr/>
          </p:nvSpPr>
          <p:spPr>
            <a:xfrm>
              <a:off x="5823457" y="3996274"/>
              <a:ext cx="411843" cy="281604"/>
            </a:xfrm>
            <a:custGeom>
              <a:avLst/>
              <a:gdLst/>
              <a:ahLst/>
              <a:cxnLst/>
              <a:rect l="l" t="t" r="r" b="b"/>
              <a:pathLst>
                <a:path w="21892" h="14969" extrusionOk="0">
                  <a:moveTo>
                    <a:pt x="21745" y="0"/>
                  </a:moveTo>
                  <a:lnTo>
                    <a:pt x="0" y="2921"/>
                  </a:lnTo>
                  <a:lnTo>
                    <a:pt x="147" y="14785"/>
                  </a:lnTo>
                  <a:lnTo>
                    <a:pt x="21892" y="14969"/>
                  </a:lnTo>
                  <a:lnTo>
                    <a:pt x="217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73"/>
            <p:cNvSpPr/>
            <p:nvPr/>
          </p:nvSpPr>
          <p:spPr>
            <a:xfrm>
              <a:off x="7109295" y="2745353"/>
              <a:ext cx="624330" cy="546221"/>
            </a:xfrm>
            <a:custGeom>
              <a:avLst/>
              <a:gdLst/>
              <a:ahLst/>
              <a:cxnLst/>
              <a:rect l="l" t="t" r="r" b="b"/>
              <a:pathLst>
                <a:path w="33187" h="29035" extrusionOk="0">
                  <a:moveTo>
                    <a:pt x="0" y="0"/>
                  </a:moveTo>
                  <a:lnTo>
                    <a:pt x="1139" y="26316"/>
                  </a:lnTo>
                  <a:lnTo>
                    <a:pt x="33187" y="29034"/>
                  </a:lnTo>
                  <a:lnTo>
                    <a:pt x="0"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73"/>
            <p:cNvSpPr/>
            <p:nvPr/>
          </p:nvSpPr>
          <p:spPr>
            <a:xfrm>
              <a:off x="6449812" y="3725093"/>
              <a:ext cx="165851" cy="125423"/>
            </a:xfrm>
            <a:custGeom>
              <a:avLst/>
              <a:gdLst/>
              <a:ahLst/>
              <a:cxnLst/>
              <a:rect l="l" t="t" r="r" b="b"/>
              <a:pathLst>
                <a:path w="8816" h="6667" extrusionOk="0">
                  <a:moveTo>
                    <a:pt x="845" y="0"/>
                  </a:moveTo>
                  <a:lnTo>
                    <a:pt x="0" y="6666"/>
                  </a:lnTo>
                  <a:lnTo>
                    <a:pt x="0" y="6666"/>
                  </a:lnTo>
                  <a:lnTo>
                    <a:pt x="8815" y="3306"/>
                  </a:lnTo>
                  <a:lnTo>
                    <a:pt x="7971" y="404"/>
                  </a:lnTo>
                  <a:lnTo>
                    <a:pt x="845" y="0"/>
                  </a:ln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73"/>
            <p:cNvSpPr/>
            <p:nvPr/>
          </p:nvSpPr>
          <p:spPr>
            <a:xfrm>
              <a:off x="6503706" y="3725789"/>
              <a:ext cx="41801" cy="90168"/>
            </a:xfrm>
            <a:custGeom>
              <a:avLst/>
              <a:gdLst/>
              <a:ahLst/>
              <a:cxnLst/>
              <a:rect l="l" t="t" r="r" b="b"/>
              <a:pathLst>
                <a:path w="2222" h="4793" extrusionOk="0">
                  <a:moveTo>
                    <a:pt x="0" y="0"/>
                  </a:moveTo>
                  <a:lnTo>
                    <a:pt x="1763" y="4793"/>
                  </a:lnTo>
                  <a:lnTo>
                    <a:pt x="2221" y="4628"/>
                  </a:lnTo>
                  <a:lnTo>
                    <a:pt x="514" y="91"/>
                  </a:lnTo>
                  <a:lnTo>
                    <a:pt x="0"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73"/>
            <p:cNvSpPr/>
            <p:nvPr/>
          </p:nvSpPr>
          <p:spPr>
            <a:xfrm>
              <a:off x="6586946" y="3730943"/>
              <a:ext cx="29028" cy="59447"/>
            </a:xfrm>
            <a:custGeom>
              <a:avLst/>
              <a:gdLst/>
              <a:ahLst/>
              <a:cxnLst/>
              <a:rect l="l" t="t" r="r" b="b"/>
              <a:pathLst>
                <a:path w="1543" h="3160" extrusionOk="0">
                  <a:moveTo>
                    <a:pt x="0" y="1"/>
                  </a:moveTo>
                  <a:lnTo>
                    <a:pt x="919" y="3160"/>
                  </a:lnTo>
                  <a:lnTo>
                    <a:pt x="1543" y="2939"/>
                  </a:lnTo>
                  <a:lnTo>
                    <a:pt x="735" y="57"/>
                  </a:lnTo>
                  <a:lnTo>
                    <a:pt x="0" y="1"/>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73"/>
            <p:cNvSpPr/>
            <p:nvPr/>
          </p:nvSpPr>
          <p:spPr>
            <a:xfrm>
              <a:off x="6465332" y="3612471"/>
              <a:ext cx="137200" cy="121265"/>
            </a:xfrm>
            <a:custGeom>
              <a:avLst/>
              <a:gdLst/>
              <a:ahLst/>
              <a:cxnLst/>
              <a:rect l="l" t="t" r="r" b="b"/>
              <a:pathLst>
                <a:path w="7293" h="6446" extrusionOk="0">
                  <a:moveTo>
                    <a:pt x="5162" y="0"/>
                  </a:moveTo>
                  <a:lnTo>
                    <a:pt x="608" y="1249"/>
                  </a:lnTo>
                  <a:lnTo>
                    <a:pt x="1" y="5473"/>
                  </a:lnTo>
                  <a:lnTo>
                    <a:pt x="7292" y="6446"/>
                  </a:lnTo>
                  <a:lnTo>
                    <a:pt x="5162" y="0"/>
                  </a:ln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73"/>
            <p:cNvSpPr/>
            <p:nvPr/>
          </p:nvSpPr>
          <p:spPr>
            <a:xfrm>
              <a:off x="6472254" y="3612471"/>
              <a:ext cx="100195" cy="48386"/>
            </a:xfrm>
            <a:custGeom>
              <a:avLst/>
              <a:gdLst/>
              <a:ahLst/>
              <a:cxnLst/>
              <a:rect l="l" t="t" r="r" b="b"/>
              <a:pathLst>
                <a:path w="5326" h="2572" extrusionOk="0">
                  <a:moveTo>
                    <a:pt x="4794" y="0"/>
                  </a:moveTo>
                  <a:lnTo>
                    <a:pt x="240" y="1249"/>
                  </a:lnTo>
                  <a:lnTo>
                    <a:pt x="0" y="2571"/>
                  </a:lnTo>
                  <a:lnTo>
                    <a:pt x="5326" y="1947"/>
                  </a:lnTo>
                  <a:lnTo>
                    <a:pt x="4794"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73"/>
            <p:cNvSpPr/>
            <p:nvPr/>
          </p:nvSpPr>
          <p:spPr>
            <a:xfrm>
              <a:off x="6552390" y="3612471"/>
              <a:ext cx="52901" cy="134077"/>
            </a:xfrm>
            <a:custGeom>
              <a:avLst/>
              <a:gdLst/>
              <a:ahLst/>
              <a:cxnLst/>
              <a:rect l="l" t="t" r="r" b="b"/>
              <a:pathLst>
                <a:path w="2812" h="7127" extrusionOk="0">
                  <a:moveTo>
                    <a:pt x="497" y="0"/>
                  </a:moveTo>
                  <a:lnTo>
                    <a:pt x="1" y="1450"/>
                  </a:lnTo>
                  <a:lnTo>
                    <a:pt x="2094" y="7126"/>
                  </a:lnTo>
                  <a:lnTo>
                    <a:pt x="2811" y="6997"/>
                  </a:lnTo>
                  <a:lnTo>
                    <a:pt x="497"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8" name="Google Shape;3798;p73"/>
            <p:cNvSpPr/>
            <p:nvPr/>
          </p:nvSpPr>
          <p:spPr>
            <a:xfrm>
              <a:off x="6474681" y="3637678"/>
              <a:ext cx="38359" cy="88137"/>
            </a:xfrm>
            <a:custGeom>
              <a:avLst/>
              <a:gdLst/>
              <a:ahLst/>
              <a:cxnLst/>
              <a:rect l="l" t="t" r="r" b="b"/>
              <a:pathLst>
                <a:path w="2039" h="4685" extrusionOk="0">
                  <a:moveTo>
                    <a:pt x="642" y="0"/>
                  </a:moveTo>
                  <a:lnTo>
                    <a:pt x="0" y="1139"/>
                  </a:lnTo>
                  <a:lnTo>
                    <a:pt x="1433" y="4592"/>
                  </a:lnTo>
                  <a:lnTo>
                    <a:pt x="2038" y="4684"/>
                  </a:lnTo>
                  <a:lnTo>
                    <a:pt x="2038" y="4684"/>
                  </a:lnTo>
                  <a:lnTo>
                    <a:pt x="642" y="0"/>
                  </a:lnTo>
                  <a:close/>
                </a:path>
              </a:pathLst>
            </a:custGeom>
            <a:solidFill>
              <a:srgbClr val="1B3A4E">
                <a:alpha val="22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9" name="Google Shape;3799;p73"/>
            <p:cNvSpPr/>
            <p:nvPr/>
          </p:nvSpPr>
          <p:spPr>
            <a:xfrm>
              <a:off x="7367365" y="3397591"/>
              <a:ext cx="210079" cy="220445"/>
            </a:xfrm>
            <a:custGeom>
              <a:avLst/>
              <a:gdLst/>
              <a:ahLst/>
              <a:cxnLst/>
              <a:rect l="l" t="t" r="r" b="b"/>
              <a:pathLst>
                <a:path w="11167" h="11718" extrusionOk="0">
                  <a:moveTo>
                    <a:pt x="1" y="0"/>
                  </a:moveTo>
                  <a:lnTo>
                    <a:pt x="1" y="11166"/>
                  </a:lnTo>
                  <a:lnTo>
                    <a:pt x="10193" y="11717"/>
                  </a:lnTo>
                  <a:lnTo>
                    <a:pt x="11167" y="679"/>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73"/>
            <p:cNvSpPr/>
            <p:nvPr/>
          </p:nvSpPr>
          <p:spPr>
            <a:xfrm>
              <a:off x="6479158" y="3693641"/>
              <a:ext cx="33185" cy="151347"/>
            </a:xfrm>
            <a:custGeom>
              <a:avLst/>
              <a:gdLst/>
              <a:ahLst/>
              <a:cxnLst/>
              <a:rect l="l" t="t" r="r" b="b"/>
              <a:pathLst>
                <a:path w="1764" h="8045" extrusionOk="0">
                  <a:moveTo>
                    <a:pt x="0" y="0"/>
                  </a:moveTo>
                  <a:lnTo>
                    <a:pt x="1305" y="8044"/>
                  </a:lnTo>
                  <a:lnTo>
                    <a:pt x="1763" y="8044"/>
                  </a:lnTo>
                  <a:lnTo>
                    <a:pt x="460"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73"/>
            <p:cNvSpPr/>
            <p:nvPr/>
          </p:nvSpPr>
          <p:spPr>
            <a:xfrm>
              <a:off x="6467777" y="3631451"/>
              <a:ext cx="20731" cy="67405"/>
            </a:xfrm>
            <a:custGeom>
              <a:avLst/>
              <a:gdLst/>
              <a:ahLst/>
              <a:cxnLst/>
              <a:rect l="l" t="t" r="r" b="b"/>
              <a:pathLst>
                <a:path w="1102" h="3583" extrusionOk="0">
                  <a:moveTo>
                    <a:pt x="0" y="1"/>
                  </a:moveTo>
                  <a:lnTo>
                    <a:pt x="642" y="3583"/>
                  </a:lnTo>
                  <a:lnTo>
                    <a:pt x="1102" y="3583"/>
                  </a:lnTo>
                  <a:lnTo>
                    <a:pt x="441" y="1"/>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73"/>
            <p:cNvSpPr/>
            <p:nvPr/>
          </p:nvSpPr>
          <p:spPr>
            <a:xfrm>
              <a:off x="6519546" y="3942380"/>
              <a:ext cx="84355" cy="61517"/>
            </a:xfrm>
            <a:custGeom>
              <a:avLst/>
              <a:gdLst/>
              <a:ahLst/>
              <a:cxnLst/>
              <a:rect l="l" t="t" r="r" b="b"/>
              <a:pathLst>
                <a:path w="4484" h="3270" extrusionOk="0">
                  <a:moveTo>
                    <a:pt x="1551" y="1"/>
                  </a:moveTo>
                  <a:cubicBezTo>
                    <a:pt x="0" y="1"/>
                    <a:pt x="444" y="3269"/>
                    <a:pt x="444" y="3269"/>
                  </a:cubicBezTo>
                  <a:lnTo>
                    <a:pt x="4484" y="1947"/>
                  </a:lnTo>
                  <a:cubicBezTo>
                    <a:pt x="3092" y="514"/>
                    <a:pt x="2165" y="1"/>
                    <a:pt x="15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73"/>
            <p:cNvSpPr/>
            <p:nvPr/>
          </p:nvSpPr>
          <p:spPr>
            <a:xfrm>
              <a:off x="6952917" y="3793829"/>
              <a:ext cx="84543" cy="61517"/>
            </a:xfrm>
            <a:custGeom>
              <a:avLst/>
              <a:gdLst/>
              <a:ahLst/>
              <a:cxnLst/>
              <a:rect l="l" t="t" r="r" b="b"/>
              <a:pathLst>
                <a:path w="4494" h="3270" extrusionOk="0">
                  <a:moveTo>
                    <a:pt x="1552" y="1"/>
                  </a:moveTo>
                  <a:cubicBezTo>
                    <a:pt x="1" y="1"/>
                    <a:pt x="453" y="3269"/>
                    <a:pt x="453" y="3269"/>
                  </a:cubicBezTo>
                  <a:lnTo>
                    <a:pt x="4493" y="1947"/>
                  </a:lnTo>
                  <a:cubicBezTo>
                    <a:pt x="3097" y="514"/>
                    <a:pt x="2167" y="1"/>
                    <a:pt x="155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73"/>
            <p:cNvSpPr/>
            <p:nvPr/>
          </p:nvSpPr>
          <p:spPr>
            <a:xfrm>
              <a:off x="6429402" y="3988336"/>
              <a:ext cx="103676" cy="53559"/>
            </a:xfrm>
            <a:custGeom>
              <a:avLst/>
              <a:gdLst/>
              <a:ahLst/>
              <a:cxnLst/>
              <a:rect l="l" t="t" r="r" b="b"/>
              <a:pathLst>
                <a:path w="5511" h="2847" extrusionOk="0">
                  <a:moveTo>
                    <a:pt x="5070" y="1"/>
                  </a:moveTo>
                  <a:lnTo>
                    <a:pt x="1" y="1634"/>
                  </a:lnTo>
                  <a:lnTo>
                    <a:pt x="662" y="2846"/>
                  </a:lnTo>
                  <a:lnTo>
                    <a:pt x="5510" y="1083"/>
                  </a:lnTo>
                  <a:lnTo>
                    <a:pt x="507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73"/>
            <p:cNvSpPr/>
            <p:nvPr/>
          </p:nvSpPr>
          <p:spPr>
            <a:xfrm>
              <a:off x="6439767" y="4001805"/>
              <a:ext cx="93310" cy="41820"/>
            </a:xfrm>
            <a:custGeom>
              <a:avLst/>
              <a:gdLst/>
              <a:ahLst/>
              <a:cxnLst/>
              <a:rect l="l" t="t" r="r" b="b"/>
              <a:pathLst>
                <a:path w="4960" h="2223" extrusionOk="0">
                  <a:moveTo>
                    <a:pt x="4832" y="0"/>
                  </a:moveTo>
                  <a:lnTo>
                    <a:pt x="1" y="1653"/>
                  </a:lnTo>
                  <a:lnTo>
                    <a:pt x="368" y="2223"/>
                  </a:lnTo>
                  <a:lnTo>
                    <a:pt x="4959" y="514"/>
                  </a:lnTo>
                  <a:lnTo>
                    <a:pt x="4832"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73"/>
            <p:cNvSpPr/>
            <p:nvPr/>
          </p:nvSpPr>
          <p:spPr>
            <a:xfrm>
              <a:off x="7029498" y="3780360"/>
              <a:ext cx="82944" cy="49082"/>
            </a:xfrm>
            <a:custGeom>
              <a:avLst/>
              <a:gdLst/>
              <a:ahLst/>
              <a:cxnLst/>
              <a:rect l="l" t="t" r="r" b="b"/>
              <a:pathLst>
                <a:path w="4409" h="2609" extrusionOk="0">
                  <a:moveTo>
                    <a:pt x="4059" y="1"/>
                  </a:moveTo>
                  <a:lnTo>
                    <a:pt x="1" y="1507"/>
                  </a:lnTo>
                  <a:lnTo>
                    <a:pt x="532" y="2609"/>
                  </a:lnTo>
                  <a:lnTo>
                    <a:pt x="4408" y="993"/>
                  </a:lnTo>
                  <a:lnTo>
                    <a:pt x="40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73"/>
            <p:cNvSpPr/>
            <p:nvPr/>
          </p:nvSpPr>
          <p:spPr>
            <a:xfrm>
              <a:off x="7037793" y="3792437"/>
              <a:ext cx="74648" cy="38716"/>
            </a:xfrm>
            <a:custGeom>
              <a:avLst/>
              <a:gdLst/>
              <a:ahLst/>
              <a:cxnLst/>
              <a:rect l="l" t="t" r="r" b="b"/>
              <a:pathLst>
                <a:path w="3968" h="2058" extrusionOk="0">
                  <a:moveTo>
                    <a:pt x="3875" y="1"/>
                  </a:moveTo>
                  <a:lnTo>
                    <a:pt x="0" y="1544"/>
                  </a:lnTo>
                  <a:lnTo>
                    <a:pt x="312" y="2058"/>
                  </a:lnTo>
                  <a:lnTo>
                    <a:pt x="3967" y="497"/>
                  </a:lnTo>
                  <a:lnTo>
                    <a:pt x="3875" y="1"/>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73"/>
            <p:cNvSpPr/>
            <p:nvPr/>
          </p:nvSpPr>
          <p:spPr>
            <a:xfrm>
              <a:off x="6574869" y="3471858"/>
              <a:ext cx="437409" cy="208348"/>
            </a:xfrm>
            <a:custGeom>
              <a:avLst/>
              <a:gdLst/>
              <a:ahLst/>
              <a:cxnLst/>
              <a:rect l="l" t="t" r="r" b="b"/>
              <a:pathLst>
                <a:path w="23251" h="11075" extrusionOk="0">
                  <a:moveTo>
                    <a:pt x="22019" y="0"/>
                  </a:moveTo>
                  <a:lnTo>
                    <a:pt x="0" y="6814"/>
                  </a:lnTo>
                  <a:lnTo>
                    <a:pt x="1707" y="11075"/>
                  </a:lnTo>
                  <a:lnTo>
                    <a:pt x="23250" y="4555"/>
                  </a:lnTo>
                  <a:lnTo>
                    <a:pt x="22019"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73"/>
            <p:cNvSpPr/>
            <p:nvPr/>
          </p:nvSpPr>
          <p:spPr>
            <a:xfrm>
              <a:off x="7061966" y="3039691"/>
              <a:ext cx="100553" cy="61517"/>
            </a:xfrm>
            <a:custGeom>
              <a:avLst/>
              <a:gdLst/>
              <a:ahLst/>
              <a:cxnLst/>
              <a:rect l="l" t="t" r="r" b="b"/>
              <a:pathLst>
                <a:path w="5345" h="3270" extrusionOk="0">
                  <a:moveTo>
                    <a:pt x="1" y="0"/>
                  </a:moveTo>
                  <a:lnTo>
                    <a:pt x="1" y="3269"/>
                  </a:lnTo>
                  <a:lnTo>
                    <a:pt x="5143" y="2902"/>
                  </a:lnTo>
                  <a:lnTo>
                    <a:pt x="5344" y="1120"/>
                  </a:lnTo>
                  <a:lnTo>
                    <a:pt x="1"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73"/>
            <p:cNvSpPr/>
            <p:nvPr/>
          </p:nvSpPr>
          <p:spPr>
            <a:xfrm>
              <a:off x="6958335" y="2949868"/>
              <a:ext cx="102284" cy="61517"/>
            </a:xfrm>
            <a:custGeom>
              <a:avLst/>
              <a:gdLst/>
              <a:ahLst/>
              <a:cxnLst/>
              <a:rect l="l" t="t" r="r" b="b"/>
              <a:pathLst>
                <a:path w="5437" h="3270" extrusionOk="0">
                  <a:moveTo>
                    <a:pt x="0" y="0"/>
                  </a:moveTo>
                  <a:lnTo>
                    <a:pt x="349" y="3269"/>
                  </a:lnTo>
                  <a:lnTo>
                    <a:pt x="5417" y="2148"/>
                  </a:lnTo>
                  <a:lnTo>
                    <a:pt x="5437" y="367"/>
                  </a:lnTo>
                  <a:lnTo>
                    <a:pt x="0"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73"/>
            <p:cNvSpPr/>
            <p:nvPr/>
          </p:nvSpPr>
          <p:spPr>
            <a:xfrm>
              <a:off x="7034332" y="2844845"/>
              <a:ext cx="104353" cy="69117"/>
            </a:xfrm>
            <a:custGeom>
              <a:avLst/>
              <a:gdLst/>
              <a:ahLst/>
              <a:cxnLst/>
              <a:rect l="l" t="t" r="r" b="b"/>
              <a:pathLst>
                <a:path w="5547" h="3674" extrusionOk="0">
                  <a:moveTo>
                    <a:pt x="386" y="0"/>
                  </a:moveTo>
                  <a:lnTo>
                    <a:pt x="1" y="3250"/>
                  </a:lnTo>
                  <a:lnTo>
                    <a:pt x="5124" y="3673"/>
                  </a:lnTo>
                  <a:lnTo>
                    <a:pt x="5547" y="1947"/>
                  </a:lnTo>
                  <a:lnTo>
                    <a:pt x="386"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73"/>
            <p:cNvSpPr/>
            <p:nvPr/>
          </p:nvSpPr>
          <p:spPr>
            <a:xfrm>
              <a:off x="6779027" y="3090819"/>
              <a:ext cx="101588" cy="61517"/>
            </a:xfrm>
            <a:custGeom>
              <a:avLst/>
              <a:gdLst/>
              <a:ahLst/>
              <a:cxnLst/>
              <a:rect l="l" t="t" r="r" b="b"/>
              <a:pathLst>
                <a:path w="5400" h="3270" extrusionOk="0">
                  <a:moveTo>
                    <a:pt x="0" y="0"/>
                  </a:moveTo>
                  <a:lnTo>
                    <a:pt x="166" y="3269"/>
                  </a:lnTo>
                  <a:lnTo>
                    <a:pt x="5272" y="2552"/>
                  </a:lnTo>
                  <a:lnTo>
                    <a:pt x="5400" y="771"/>
                  </a:lnTo>
                  <a:lnTo>
                    <a:pt x="0"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73"/>
            <p:cNvSpPr/>
            <p:nvPr/>
          </p:nvSpPr>
          <p:spPr>
            <a:xfrm>
              <a:off x="7093399" y="3144337"/>
              <a:ext cx="101588" cy="61517"/>
            </a:xfrm>
            <a:custGeom>
              <a:avLst/>
              <a:gdLst/>
              <a:ahLst/>
              <a:cxnLst/>
              <a:rect l="l" t="t" r="r" b="b"/>
              <a:pathLst>
                <a:path w="5400" h="3270" extrusionOk="0">
                  <a:moveTo>
                    <a:pt x="0" y="1"/>
                  </a:moveTo>
                  <a:lnTo>
                    <a:pt x="166" y="3270"/>
                  </a:lnTo>
                  <a:lnTo>
                    <a:pt x="5272" y="2572"/>
                  </a:lnTo>
                  <a:lnTo>
                    <a:pt x="5400" y="791"/>
                  </a:lnTo>
                  <a:lnTo>
                    <a:pt x="0" y="1"/>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4" name="Google Shape;3814;p73"/>
            <p:cNvSpPr/>
            <p:nvPr/>
          </p:nvSpPr>
          <p:spPr>
            <a:xfrm>
              <a:off x="7032959" y="3112922"/>
              <a:ext cx="124031" cy="63229"/>
            </a:xfrm>
            <a:custGeom>
              <a:avLst/>
              <a:gdLst/>
              <a:ahLst/>
              <a:cxnLst/>
              <a:rect l="l" t="t" r="r" b="b"/>
              <a:pathLst>
                <a:path w="6593" h="3361" extrusionOk="0">
                  <a:moveTo>
                    <a:pt x="6593" y="0"/>
                  </a:moveTo>
                  <a:lnTo>
                    <a:pt x="0" y="111"/>
                  </a:lnTo>
                  <a:lnTo>
                    <a:pt x="478" y="3361"/>
                  </a:lnTo>
                  <a:lnTo>
                    <a:pt x="6593" y="1800"/>
                  </a:lnTo>
                  <a:lnTo>
                    <a:pt x="659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5" name="Google Shape;3815;p73"/>
            <p:cNvSpPr/>
            <p:nvPr/>
          </p:nvSpPr>
          <p:spPr>
            <a:xfrm>
              <a:off x="7107226" y="2988186"/>
              <a:ext cx="79840" cy="52543"/>
            </a:xfrm>
            <a:custGeom>
              <a:avLst/>
              <a:gdLst/>
              <a:ahLst/>
              <a:cxnLst/>
              <a:rect l="l" t="t" r="r" b="b"/>
              <a:pathLst>
                <a:path w="4244" h="2793" extrusionOk="0">
                  <a:moveTo>
                    <a:pt x="0" y="1"/>
                  </a:moveTo>
                  <a:lnTo>
                    <a:pt x="19" y="2792"/>
                  </a:lnTo>
                  <a:lnTo>
                    <a:pt x="4077" y="2407"/>
                  </a:lnTo>
                  <a:lnTo>
                    <a:pt x="4243" y="902"/>
                  </a:ln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73"/>
            <p:cNvSpPr/>
            <p:nvPr/>
          </p:nvSpPr>
          <p:spPr>
            <a:xfrm>
              <a:off x="6788000" y="2975752"/>
              <a:ext cx="79840" cy="52205"/>
            </a:xfrm>
            <a:custGeom>
              <a:avLst/>
              <a:gdLst/>
              <a:ahLst/>
              <a:cxnLst/>
              <a:rect l="l" t="t" r="r" b="b"/>
              <a:pathLst>
                <a:path w="4244" h="2775" extrusionOk="0">
                  <a:moveTo>
                    <a:pt x="1" y="1"/>
                  </a:moveTo>
                  <a:lnTo>
                    <a:pt x="37" y="2775"/>
                  </a:lnTo>
                  <a:lnTo>
                    <a:pt x="4078" y="2407"/>
                  </a:lnTo>
                  <a:lnTo>
                    <a:pt x="4244" y="901"/>
                  </a:lnTo>
                  <a:lnTo>
                    <a:pt x="1" y="1"/>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73"/>
            <p:cNvSpPr/>
            <p:nvPr/>
          </p:nvSpPr>
          <p:spPr>
            <a:xfrm>
              <a:off x="7386722" y="3420033"/>
              <a:ext cx="168259" cy="175878"/>
            </a:xfrm>
            <a:custGeom>
              <a:avLst/>
              <a:gdLst/>
              <a:ahLst/>
              <a:cxnLst/>
              <a:rect l="l" t="t" r="r" b="b"/>
              <a:pathLst>
                <a:path w="8944" h="9349" extrusionOk="0">
                  <a:moveTo>
                    <a:pt x="18" y="0"/>
                  </a:moveTo>
                  <a:lnTo>
                    <a:pt x="0" y="8908"/>
                  </a:lnTo>
                  <a:lnTo>
                    <a:pt x="8154" y="9349"/>
                  </a:lnTo>
                  <a:lnTo>
                    <a:pt x="8943" y="534"/>
                  </a:lnTo>
                  <a:lnTo>
                    <a:pt x="18" y="0"/>
                  </a:lnTo>
                  <a:close/>
                </a:path>
              </a:pathLst>
            </a:custGeom>
            <a:solidFill>
              <a:srgbClr val="AAE4E9">
                <a:alpha val="2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73"/>
            <p:cNvSpPr/>
            <p:nvPr/>
          </p:nvSpPr>
          <p:spPr>
            <a:xfrm>
              <a:off x="7393964" y="3445259"/>
              <a:ext cx="143408" cy="145458"/>
            </a:xfrm>
            <a:custGeom>
              <a:avLst/>
              <a:gdLst/>
              <a:ahLst/>
              <a:cxnLst/>
              <a:rect l="l" t="t" r="r" b="b"/>
              <a:pathLst>
                <a:path w="7623" h="7732" extrusionOk="0">
                  <a:moveTo>
                    <a:pt x="56" y="1"/>
                  </a:moveTo>
                  <a:lnTo>
                    <a:pt x="0" y="7328"/>
                  </a:lnTo>
                  <a:lnTo>
                    <a:pt x="7328" y="7732"/>
                  </a:lnTo>
                  <a:lnTo>
                    <a:pt x="7622" y="1230"/>
                  </a:lnTo>
                  <a:lnTo>
                    <a:pt x="5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73"/>
            <p:cNvSpPr/>
            <p:nvPr/>
          </p:nvSpPr>
          <p:spPr>
            <a:xfrm>
              <a:off x="7463415" y="3411041"/>
              <a:ext cx="19358" cy="187278"/>
            </a:xfrm>
            <a:custGeom>
              <a:avLst/>
              <a:gdLst/>
              <a:ahLst/>
              <a:cxnLst/>
              <a:rect l="l" t="t" r="r" b="b"/>
              <a:pathLst>
                <a:path w="1029" h="9955" extrusionOk="0">
                  <a:moveTo>
                    <a:pt x="128" y="1"/>
                  </a:moveTo>
                  <a:lnTo>
                    <a:pt x="0" y="9955"/>
                  </a:lnTo>
                  <a:lnTo>
                    <a:pt x="642" y="9881"/>
                  </a:lnTo>
                  <a:lnTo>
                    <a:pt x="1029" y="57"/>
                  </a:lnTo>
                  <a:lnTo>
                    <a:pt x="1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73"/>
            <p:cNvSpPr/>
            <p:nvPr/>
          </p:nvSpPr>
          <p:spPr>
            <a:xfrm>
              <a:off x="7365992" y="3498795"/>
              <a:ext cx="193487" cy="32847"/>
            </a:xfrm>
            <a:custGeom>
              <a:avLst/>
              <a:gdLst/>
              <a:ahLst/>
              <a:cxnLst/>
              <a:rect l="l" t="t" r="r" b="b"/>
              <a:pathLst>
                <a:path w="10285" h="1746" extrusionOk="0">
                  <a:moveTo>
                    <a:pt x="0" y="1"/>
                  </a:moveTo>
                  <a:lnTo>
                    <a:pt x="74" y="735"/>
                  </a:lnTo>
                  <a:lnTo>
                    <a:pt x="10174" y="1746"/>
                  </a:lnTo>
                  <a:lnTo>
                    <a:pt x="10285" y="1085"/>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73"/>
            <p:cNvSpPr/>
            <p:nvPr/>
          </p:nvSpPr>
          <p:spPr>
            <a:xfrm>
              <a:off x="6968004" y="3814088"/>
              <a:ext cx="71676" cy="70114"/>
            </a:xfrm>
            <a:custGeom>
              <a:avLst/>
              <a:gdLst/>
              <a:ahLst/>
              <a:cxnLst/>
              <a:rect l="l" t="t" r="r" b="b"/>
              <a:pathLst>
                <a:path w="3810" h="3727" extrusionOk="0">
                  <a:moveTo>
                    <a:pt x="1149" y="0"/>
                  </a:moveTo>
                  <a:cubicBezTo>
                    <a:pt x="240" y="0"/>
                    <a:pt x="1" y="1561"/>
                    <a:pt x="1010" y="2836"/>
                  </a:cubicBezTo>
                  <a:cubicBezTo>
                    <a:pt x="1511" y="3465"/>
                    <a:pt x="2024" y="3726"/>
                    <a:pt x="2443" y="3726"/>
                  </a:cubicBezTo>
                  <a:cubicBezTo>
                    <a:pt x="3346" y="3726"/>
                    <a:pt x="3809" y="2513"/>
                    <a:pt x="2755" y="1146"/>
                  </a:cubicBezTo>
                  <a:cubicBezTo>
                    <a:pt x="2117" y="324"/>
                    <a:pt x="1564" y="0"/>
                    <a:pt x="11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73"/>
            <p:cNvSpPr/>
            <p:nvPr/>
          </p:nvSpPr>
          <p:spPr>
            <a:xfrm>
              <a:off x="6983787" y="3829814"/>
              <a:ext cx="39337" cy="38453"/>
            </a:xfrm>
            <a:custGeom>
              <a:avLst/>
              <a:gdLst/>
              <a:ahLst/>
              <a:cxnLst/>
              <a:rect l="l" t="t" r="r" b="b"/>
              <a:pathLst>
                <a:path w="2091" h="2044" extrusionOk="0">
                  <a:moveTo>
                    <a:pt x="635" y="1"/>
                  </a:moveTo>
                  <a:cubicBezTo>
                    <a:pt x="132" y="1"/>
                    <a:pt x="1" y="863"/>
                    <a:pt x="557" y="1559"/>
                  </a:cubicBezTo>
                  <a:cubicBezTo>
                    <a:pt x="830" y="1901"/>
                    <a:pt x="1110" y="2043"/>
                    <a:pt x="1339" y="2043"/>
                  </a:cubicBezTo>
                  <a:cubicBezTo>
                    <a:pt x="1834" y="2043"/>
                    <a:pt x="2090" y="1376"/>
                    <a:pt x="1512" y="622"/>
                  </a:cubicBezTo>
                  <a:cubicBezTo>
                    <a:pt x="1164" y="176"/>
                    <a:pt x="862" y="1"/>
                    <a:pt x="6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73"/>
            <p:cNvSpPr/>
            <p:nvPr/>
          </p:nvSpPr>
          <p:spPr>
            <a:xfrm>
              <a:off x="6538075" y="3968114"/>
              <a:ext cx="73726" cy="68289"/>
            </a:xfrm>
            <a:custGeom>
              <a:avLst/>
              <a:gdLst/>
              <a:ahLst/>
              <a:cxnLst/>
              <a:rect l="l" t="t" r="r" b="b"/>
              <a:pathLst>
                <a:path w="3919" h="3630" extrusionOk="0">
                  <a:moveTo>
                    <a:pt x="1144" y="1"/>
                  </a:moveTo>
                  <a:cubicBezTo>
                    <a:pt x="180" y="1"/>
                    <a:pt x="1" y="1624"/>
                    <a:pt x="1111" y="2839"/>
                  </a:cubicBezTo>
                  <a:cubicBezTo>
                    <a:pt x="1616" y="3398"/>
                    <a:pt x="2113" y="3630"/>
                    <a:pt x="2519" y="3630"/>
                  </a:cubicBezTo>
                  <a:cubicBezTo>
                    <a:pt x="3473" y="3630"/>
                    <a:pt x="3918" y="2347"/>
                    <a:pt x="2745" y="1020"/>
                  </a:cubicBezTo>
                  <a:cubicBezTo>
                    <a:pt x="2097" y="290"/>
                    <a:pt x="1551" y="1"/>
                    <a:pt x="11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4" name="Google Shape;3824;p73"/>
            <p:cNvSpPr/>
            <p:nvPr/>
          </p:nvSpPr>
          <p:spPr>
            <a:xfrm>
              <a:off x="6554139" y="3983558"/>
              <a:ext cx="40485" cy="37324"/>
            </a:xfrm>
            <a:custGeom>
              <a:avLst/>
              <a:gdLst/>
              <a:ahLst/>
              <a:cxnLst/>
              <a:rect l="l" t="t" r="r" b="b"/>
              <a:pathLst>
                <a:path w="2152" h="1984" extrusionOk="0">
                  <a:moveTo>
                    <a:pt x="626" y="0"/>
                  </a:moveTo>
                  <a:cubicBezTo>
                    <a:pt x="100" y="0"/>
                    <a:pt x="0" y="888"/>
                    <a:pt x="606" y="1558"/>
                  </a:cubicBezTo>
                  <a:cubicBezTo>
                    <a:pt x="885" y="1859"/>
                    <a:pt x="1159" y="1984"/>
                    <a:pt x="1382" y="1984"/>
                  </a:cubicBezTo>
                  <a:cubicBezTo>
                    <a:pt x="1908" y="1984"/>
                    <a:pt x="2151" y="1288"/>
                    <a:pt x="1506" y="566"/>
                  </a:cubicBezTo>
                  <a:cubicBezTo>
                    <a:pt x="1150" y="161"/>
                    <a:pt x="849" y="0"/>
                    <a:pt x="6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5" name="Google Shape;3825;p73"/>
            <p:cNvSpPr/>
            <p:nvPr/>
          </p:nvSpPr>
          <p:spPr>
            <a:xfrm>
              <a:off x="6728575" y="4231187"/>
              <a:ext cx="583583" cy="46316"/>
            </a:xfrm>
            <a:custGeom>
              <a:avLst/>
              <a:gdLst/>
              <a:ahLst/>
              <a:cxnLst/>
              <a:rect l="l" t="t" r="r" b="b"/>
              <a:pathLst>
                <a:path w="31021" h="2462" extrusionOk="0">
                  <a:moveTo>
                    <a:pt x="1" y="0"/>
                  </a:moveTo>
                  <a:lnTo>
                    <a:pt x="20" y="1764"/>
                  </a:lnTo>
                  <a:lnTo>
                    <a:pt x="31020" y="2461"/>
                  </a:lnTo>
                  <a:lnTo>
                    <a:pt x="31020" y="2461"/>
                  </a:lnTo>
                  <a:lnTo>
                    <a:pt x="31001" y="681"/>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6" name="Google Shape;3826;p73"/>
            <p:cNvSpPr/>
            <p:nvPr/>
          </p:nvSpPr>
          <p:spPr>
            <a:xfrm>
              <a:off x="5756790" y="3931319"/>
              <a:ext cx="525170" cy="126476"/>
            </a:xfrm>
            <a:custGeom>
              <a:avLst/>
              <a:gdLst/>
              <a:ahLst/>
              <a:cxnLst/>
              <a:rect l="l" t="t" r="r" b="b"/>
              <a:pathLst>
                <a:path w="27916" h="6723" extrusionOk="0">
                  <a:moveTo>
                    <a:pt x="27842" y="1"/>
                  </a:moveTo>
                  <a:lnTo>
                    <a:pt x="74" y="3693"/>
                  </a:lnTo>
                  <a:lnTo>
                    <a:pt x="1" y="6722"/>
                  </a:lnTo>
                  <a:lnTo>
                    <a:pt x="1" y="6722"/>
                  </a:lnTo>
                  <a:lnTo>
                    <a:pt x="27916" y="6154"/>
                  </a:lnTo>
                  <a:lnTo>
                    <a:pt x="2784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73"/>
            <p:cNvSpPr/>
            <p:nvPr/>
          </p:nvSpPr>
          <p:spPr>
            <a:xfrm>
              <a:off x="7986441" y="3559950"/>
              <a:ext cx="184852" cy="121115"/>
            </a:xfrm>
            <a:custGeom>
              <a:avLst/>
              <a:gdLst/>
              <a:ahLst/>
              <a:cxnLst/>
              <a:rect l="l" t="t" r="r" b="b"/>
              <a:pathLst>
                <a:path w="9826" h="6438" extrusionOk="0">
                  <a:moveTo>
                    <a:pt x="1" y="1"/>
                  </a:moveTo>
                  <a:lnTo>
                    <a:pt x="1" y="1"/>
                  </a:lnTo>
                  <a:cubicBezTo>
                    <a:pt x="2944" y="6047"/>
                    <a:pt x="8130" y="6437"/>
                    <a:pt x="9419" y="6437"/>
                  </a:cubicBezTo>
                  <a:cubicBezTo>
                    <a:pt x="9610" y="6437"/>
                    <a:pt x="9715" y="6429"/>
                    <a:pt x="9715" y="6429"/>
                  </a:cubicBezTo>
                  <a:lnTo>
                    <a:pt x="9825" y="4666"/>
                  </a:lnTo>
                  <a:lnTo>
                    <a:pt x="9825" y="4666"/>
                  </a:lnTo>
                  <a:cubicBezTo>
                    <a:pt x="9492" y="4829"/>
                    <a:pt x="9115" y="4902"/>
                    <a:pt x="8707" y="4902"/>
                  </a:cubicBezTo>
                  <a:cubicBezTo>
                    <a:pt x="5369" y="4902"/>
                    <a:pt x="1" y="1"/>
                    <a:pt x="1" y="1"/>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73"/>
            <p:cNvSpPr/>
            <p:nvPr/>
          </p:nvSpPr>
          <p:spPr>
            <a:xfrm>
              <a:off x="8000606" y="3444205"/>
              <a:ext cx="170686" cy="84148"/>
            </a:xfrm>
            <a:custGeom>
              <a:avLst/>
              <a:gdLst/>
              <a:ahLst/>
              <a:cxnLst/>
              <a:rect l="l" t="t" r="r" b="b"/>
              <a:pathLst>
                <a:path w="9073" h="4473" extrusionOk="0">
                  <a:moveTo>
                    <a:pt x="0" y="1"/>
                  </a:moveTo>
                  <a:lnTo>
                    <a:pt x="0" y="1"/>
                  </a:lnTo>
                  <a:cubicBezTo>
                    <a:pt x="2503" y="3875"/>
                    <a:pt x="5884" y="4473"/>
                    <a:pt x="7730" y="4473"/>
                  </a:cubicBezTo>
                  <a:cubicBezTo>
                    <a:pt x="8554" y="4473"/>
                    <a:pt x="9072" y="4354"/>
                    <a:pt x="9072" y="4354"/>
                  </a:cubicBezTo>
                  <a:lnTo>
                    <a:pt x="8999" y="2811"/>
                  </a:lnTo>
                  <a:cubicBezTo>
                    <a:pt x="8599" y="3083"/>
                    <a:pt x="8099" y="3197"/>
                    <a:pt x="7541" y="3197"/>
                  </a:cubicBezTo>
                  <a:cubicBezTo>
                    <a:pt x="4587" y="3197"/>
                    <a:pt x="1" y="1"/>
                    <a:pt x="0" y="1"/>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73"/>
            <p:cNvSpPr/>
            <p:nvPr/>
          </p:nvSpPr>
          <p:spPr>
            <a:xfrm>
              <a:off x="7992668" y="3315368"/>
              <a:ext cx="154112" cy="75946"/>
            </a:xfrm>
            <a:custGeom>
              <a:avLst/>
              <a:gdLst/>
              <a:ahLst/>
              <a:cxnLst/>
              <a:rect l="l" t="t" r="r" b="b"/>
              <a:pathLst>
                <a:path w="8192" h="4037" extrusionOk="0">
                  <a:moveTo>
                    <a:pt x="0" y="0"/>
                  </a:moveTo>
                  <a:lnTo>
                    <a:pt x="0" y="0"/>
                  </a:lnTo>
                  <a:cubicBezTo>
                    <a:pt x="2252" y="3499"/>
                    <a:pt x="5315" y="4036"/>
                    <a:pt x="6985" y="4036"/>
                  </a:cubicBezTo>
                  <a:cubicBezTo>
                    <a:pt x="7725" y="4036"/>
                    <a:pt x="8191" y="3931"/>
                    <a:pt x="8191" y="3931"/>
                  </a:cubicBezTo>
                  <a:lnTo>
                    <a:pt x="8118" y="2516"/>
                  </a:lnTo>
                  <a:cubicBezTo>
                    <a:pt x="7757" y="2762"/>
                    <a:pt x="7304" y="2866"/>
                    <a:pt x="6798" y="2866"/>
                  </a:cubicBezTo>
                  <a:cubicBezTo>
                    <a:pt x="4137" y="2866"/>
                    <a:pt x="1" y="1"/>
                    <a:pt x="0" y="0"/>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0" name="Google Shape;3830;p73"/>
            <p:cNvSpPr/>
            <p:nvPr/>
          </p:nvSpPr>
          <p:spPr>
            <a:xfrm>
              <a:off x="7986441" y="3196519"/>
              <a:ext cx="154112" cy="75946"/>
            </a:xfrm>
            <a:custGeom>
              <a:avLst/>
              <a:gdLst/>
              <a:ahLst/>
              <a:cxnLst/>
              <a:rect l="l" t="t" r="r" b="b"/>
              <a:pathLst>
                <a:path w="8192" h="4037" extrusionOk="0">
                  <a:moveTo>
                    <a:pt x="1" y="1"/>
                  </a:moveTo>
                  <a:lnTo>
                    <a:pt x="1" y="1"/>
                  </a:lnTo>
                  <a:cubicBezTo>
                    <a:pt x="2266" y="3499"/>
                    <a:pt x="5324" y="4037"/>
                    <a:pt x="6989" y="4037"/>
                  </a:cubicBezTo>
                  <a:cubicBezTo>
                    <a:pt x="7727" y="4037"/>
                    <a:pt x="8192" y="3931"/>
                    <a:pt x="8192" y="3931"/>
                  </a:cubicBezTo>
                  <a:lnTo>
                    <a:pt x="8118" y="2535"/>
                  </a:lnTo>
                  <a:cubicBezTo>
                    <a:pt x="7759" y="2781"/>
                    <a:pt x="7308" y="2884"/>
                    <a:pt x="6805" y="2884"/>
                  </a:cubicBezTo>
                  <a:cubicBezTo>
                    <a:pt x="4143" y="2884"/>
                    <a:pt x="1" y="1"/>
                    <a:pt x="1" y="1"/>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1" name="Google Shape;3831;p73"/>
            <p:cNvSpPr/>
            <p:nvPr/>
          </p:nvSpPr>
          <p:spPr>
            <a:xfrm>
              <a:off x="6380719" y="3206527"/>
              <a:ext cx="1333938" cy="249473"/>
            </a:xfrm>
            <a:custGeom>
              <a:avLst/>
              <a:gdLst/>
              <a:ahLst/>
              <a:cxnLst/>
              <a:rect l="l" t="t" r="r" b="b"/>
              <a:pathLst>
                <a:path w="70907" h="13261" extrusionOk="0">
                  <a:moveTo>
                    <a:pt x="0" y="1"/>
                  </a:moveTo>
                  <a:lnTo>
                    <a:pt x="74" y="4261"/>
                  </a:lnTo>
                  <a:lnTo>
                    <a:pt x="69934" y="13260"/>
                  </a:lnTo>
                  <a:lnTo>
                    <a:pt x="70907" y="6448"/>
                  </a:lnTo>
                  <a:lnTo>
                    <a:pt x="0" y="1"/>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73"/>
            <p:cNvSpPr/>
            <p:nvPr/>
          </p:nvSpPr>
          <p:spPr>
            <a:xfrm>
              <a:off x="6312303" y="3172667"/>
              <a:ext cx="1450406" cy="173470"/>
            </a:xfrm>
            <a:custGeom>
              <a:avLst/>
              <a:gdLst/>
              <a:ahLst/>
              <a:cxnLst/>
              <a:rect l="l" t="t" r="r" b="b"/>
              <a:pathLst>
                <a:path w="77098" h="9221" extrusionOk="0">
                  <a:moveTo>
                    <a:pt x="111" y="1"/>
                  </a:moveTo>
                  <a:lnTo>
                    <a:pt x="1" y="2021"/>
                  </a:lnTo>
                  <a:lnTo>
                    <a:pt x="76326" y="9220"/>
                  </a:lnTo>
                  <a:lnTo>
                    <a:pt x="77097" y="5309"/>
                  </a:lnTo>
                  <a:lnTo>
                    <a:pt x="11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73"/>
            <p:cNvSpPr/>
            <p:nvPr/>
          </p:nvSpPr>
          <p:spPr>
            <a:xfrm>
              <a:off x="7483449" y="2737377"/>
              <a:ext cx="97769" cy="471968"/>
            </a:xfrm>
            <a:custGeom>
              <a:avLst/>
              <a:gdLst/>
              <a:ahLst/>
              <a:cxnLst/>
              <a:rect l="l" t="t" r="r" b="b"/>
              <a:pathLst>
                <a:path w="5197" h="25088" extrusionOk="0">
                  <a:moveTo>
                    <a:pt x="4719" y="1"/>
                  </a:moveTo>
                  <a:lnTo>
                    <a:pt x="0" y="24977"/>
                  </a:lnTo>
                  <a:lnTo>
                    <a:pt x="478" y="25088"/>
                  </a:lnTo>
                  <a:lnTo>
                    <a:pt x="5197" y="130"/>
                  </a:lnTo>
                  <a:lnTo>
                    <a:pt x="471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73"/>
            <p:cNvSpPr/>
            <p:nvPr/>
          </p:nvSpPr>
          <p:spPr>
            <a:xfrm>
              <a:off x="7388434" y="2653781"/>
              <a:ext cx="97806" cy="471968"/>
            </a:xfrm>
            <a:custGeom>
              <a:avLst/>
              <a:gdLst/>
              <a:ahLst/>
              <a:cxnLst/>
              <a:rect l="l" t="t" r="r" b="b"/>
              <a:pathLst>
                <a:path w="5199" h="25088" extrusionOk="0">
                  <a:moveTo>
                    <a:pt x="4721" y="1"/>
                  </a:moveTo>
                  <a:lnTo>
                    <a:pt x="0" y="24959"/>
                  </a:lnTo>
                  <a:lnTo>
                    <a:pt x="478" y="25087"/>
                  </a:lnTo>
                  <a:lnTo>
                    <a:pt x="5198" y="111"/>
                  </a:lnTo>
                  <a:lnTo>
                    <a:pt x="47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73"/>
            <p:cNvSpPr/>
            <p:nvPr/>
          </p:nvSpPr>
          <p:spPr>
            <a:xfrm>
              <a:off x="5878047" y="3600037"/>
              <a:ext cx="31793" cy="94683"/>
            </a:xfrm>
            <a:custGeom>
              <a:avLst/>
              <a:gdLst/>
              <a:ahLst/>
              <a:cxnLst/>
              <a:rect l="l" t="t" r="r" b="b"/>
              <a:pathLst>
                <a:path w="1690" h="5033" extrusionOk="0">
                  <a:moveTo>
                    <a:pt x="1635" y="0"/>
                  </a:moveTo>
                  <a:lnTo>
                    <a:pt x="0" y="863"/>
                  </a:lnTo>
                  <a:cubicBezTo>
                    <a:pt x="221" y="2351"/>
                    <a:pt x="404" y="3728"/>
                    <a:pt x="570" y="5032"/>
                  </a:cubicBezTo>
                  <a:lnTo>
                    <a:pt x="1690" y="5032"/>
                  </a:lnTo>
                  <a:cubicBezTo>
                    <a:pt x="1653" y="3470"/>
                    <a:pt x="1635" y="1837"/>
                    <a:pt x="16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73"/>
            <p:cNvSpPr/>
            <p:nvPr/>
          </p:nvSpPr>
          <p:spPr>
            <a:xfrm>
              <a:off x="5510100" y="2550150"/>
              <a:ext cx="672415" cy="1082904"/>
            </a:xfrm>
            <a:custGeom>
              <a:avLst/>
              <a:gdLst/>
              <a:ahLst/>
              <a:cxnLst/>
              <a:rect l="l" t="t" r="r" b="b"/>
              <a:pathLst>
                <a:path w="35743" h="57563" extrusionOk="0">
                  <a:moveTo>
                    <a:pt x="23233" y="0"/>
                  </a:moveTo>
                  <a:cubicBezTo>
                    <a:pt x="9202" y="7402"/>
                    <a:pt x="1" y="50890"/>
                    <a:pt x="16401" y="56785"/>
                  </a:cubicBezTo>
                  <a:cubicBezTo>
                    <a:pt x="17871" y="57314"/>
                    <a:pt x="19150" y="57562"/>
                    <a:pt x="20259" y="57562"/>
                  </a:cubicBezTo>
                  <a:cubicBezTo>
                    <a:pt x="35743" y="57562"/>
                    <a:pt x="17989" y="9117"/>
                    <a:pt x="232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73"/>
            <p:cNvSpPr/>
            <p:nvPr/>
          </p:nvSpPr>
          <p:spPr>
            <a:xfrm>
              <a:off x="5527745" y="3631131"/>
              <a:ext cx="2901809" cy="179302"/>
            </a:xfrm>
            <a:custGeom>
              <a:avLst/>
              <a:gdLst/>
              <a:ahLst/>
              <a:cxnLst/>
              <a:rect l="l" t="t" r="r" b="b"/>
              <a:pathLst>
                <a:path w="154249" h="9531" extrusionOk="0">
                  <a:moveTo>
                    <a:pt x="0" y="0"/>
                  </a:moveTo>
                  <a:lnTo>
                    <a:pt x="0" y="1891"/>
                  </a:lnTo>
                  <a:cubicBezTo>
                    <a:pt x="6025" y="3628"/>
                    <a:pt x="11921" y="4229"/>
                    <a:pt x="17866" y="4229"/>
                  </a:cubicBezTo>
                  <a:cubicBezTo>
                    <a:pt x="23989" y="4229"/>
                    <a:pt x="30163" y="3591"/>
                    <a:pt x="36583" y="2902"/>
                  </a:cubicBezTo>
                  <a:cubicBezTo>
                    <a:pt x="49716" y="5519"/>
                    <a:pt x="53661" y="6391"/>
                    <a:pt x="59820" y="6391"/>
                  </a:cubicBezTo>
                  <a:cubicBezTo>
                    <a:pt x="65849" y="6391"/>
                    <a:pt x="74000" y="5555"/>
                    <a:pt x="94966" y="4702"/>
                  </a:cubicBezTo>
                  <a:cubicBezTo>
                    <a:pt x="117813" y="9531"/>
                    <a:pt x="133092" y="5803"/>
                    <a:pt x="154249" y="9017"/>
                  </a:cubicBezTo>
                  <a:lnTo>
                    <a:pt x="154249" y="5931"/>
                  </a:lnTo>
                  <a:cubicBezTo>
                    <a:pt x="150108" y="6040"/>
                    <a:pt x="146056" y="6101"/>
                    <a:pt x="142007" y="6101"/>
                  </a:cubicBezTo>
                  <a:cubicBezTo>
                    <a:pt x="127597" y="6101"/>
                    <a:pt x="113211" y="5327"/>
                    <a:pt x="94874" y="3177"/>
                  </a:cubicBezTo>
                  <a:cubicBezTo>
                    <a:pt x="77350" y="4294"/>
                    <a:pt x="68954" y="5310"/>
                    <a:pt x="62055" y="5310"/>
                  </a:cubicBezTo>
                  <a:cubicBezTo>
                    <a:pt x="54898" y="5310"/>
                    <a:pt x="49351" y="4217"/>
                    <a:pt x="36896" y="1009"/>
                  </a:cubicBezTo>
                  <a:cubicBezTo>
                    <a:pt x="29520" y="1705"/>
                    <a:pt x="22954" y="3053"/>
                    <a:pt x="16120" y="3053"/>
                  </a:cubicBezTo>
                  <a:cubicBezTo>
                    <a:pt x="11042" y="3053"/>
                    <a:pt x="5817" y="2309"/>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73"/>
            <p:cNvSpPr/>
            <p:nvPr/>
          </p:nvSpPr>
          <p:spPr>
            <a:xfrm>
              <a:off x="6362378" y="3922008"/>
              <a:ext cx="28031" cy="34201"/>
            </a:xfrm>
            <a:custGeom>
              <a:avLst/>
              <a:gdLst/>
              <a:ahLst/>
              <a:cxnLst/>
              <a:rect l="l" t="t" r="r" b="b"/>
              <a:pathLst>
                <a:path w="1490" h="1818" extrusionOk="0">
                  <a:moveTo>
                    <a:pt x="736" y="55"/>
                  </a:moveTo>
                  <a:cubicBezTo>
                    <a:pt x="1085" y="55"/>
                    <a:pt x="1379" y="441"/>
                    <a:pt x="1379" y="919"/>
                  </a:cubicBezTo>
                  <a:cubicBezTo>
                    <a:pt x="1379" y="1377"/>
                    <a:pt x="1085" y="1764"/>
                    <a:pt x="736" y="1764"/>
                  </a:cubicBezTo>
                  <a:cubicBezTo>
                    <a:pt x="387" y="1764"/>
                    <a:pt x="111" y="1377"/>
                    <a:pt x="111" y="919"/>
                  </a:cubicBezTo>
                  <a:cubicBezTo>
                    <a:pt x="111" y="441"/>
                    <a:pt x="387" y="55"/>
                    <a:pt x="736" y="55"/>
                  </a:cubicBezTo>
                  <a:close/>
                  <a:moveTo>
                    <a:pt x="755" y="0"/>
                  </a:moveTo>
                  <a:cubicBezTo>
                    <a:pt x="332" y="0"/>
                    <a:pt x="1" y="405"/>
                    <a:pt x="1" y="919"/>
                  </a:cubicBezTo>
                  <a:cubicBezTo>
                    <a:pt x="1" y="1414"/>
                    <a:pt x="332" y="1818"/>
                    <a:pt x="755" y="1818"/>
                  </a:cubicBezTo>
                  <a:cubicBezTo>
                    <a:pt x="1159" y="1818"/>
                    <a:pt x="1489" y="1414"/>
                    <a:pt x="1489" y="919"/>
                  </a:cubicBezTo>
                  <a:cubicBezTo>
                    <a:pt x="1489" y="405"/>
                    <a:pt x="1159" y="0"/>
                    <a:pt x="7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73"/>
            <p:cNvSpPr/>
            <p:nvPr/>
          </p:nvSpPr>
          <p:spPr>
            <a:xfrm>
              <a:off x="6367909" y="3930172"/>
              <a:ext cx="7299" cy="10648"/>
            </a:xfrm>
            <a:custGeom>
              <a:avLst/>
              <a:gdLst/>
              <a:ahLst/>
              <a:cxnLst/>
              <a:rect l="l" t="t" r="r" b="b"/>
              <a:pathLst>
                <a:path w="388" h="566" extrusionOk="0">
                  <a:moveTo>
                    <a:pt x="228" y="0"/>
                  </a:moveTo>
                  <a:cubicBezTo>
                    <a:pt x="161" y="0"/>
                    <a:pt x="86" y="100"/>
                    <a:pt x="38" y="228"/>
                  </a:cubicBezTo>
                  <a:cubicBezTo>
                    <a:pt x="1" y="375"/>
                    <a:pt x="20" y="521"/>
                    <a:pt x="111" y="558"/>
                  </a:cubicBezTo>
                  <a:cubicBezTo>
                    <a:pt x="121" y="563"/>
                    <a:pt x="131" y="565"/>
                    <a:pt x="142" y="565"/>
                  </a:cubicBezTo>
                  <a:cubicBezTo>
                    <a:pt x="212" y="565"/>
                    <a:pt x="299" y="465"/>
                    <a:pt x="331" y="338"/>
                  </a:cubicBezTo>
                  <a:cubicBezTo>
                    <a:pt x="387" y="191"/>
                    <a:pt x="350" y="44"/>
                    <a:pt x="258" y="7"/>
                  </a:cubicBezTo>
                  <a:cubicBezTo>
                    <a:pt x="248" y="2"/>
                    <a:pt x="238" y="0"/>
                    <a:pt x="2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73"/>
            <p:cNvSpPr/>
            <p:nvPr/>
          </p:nvSpPr>
          <p:spPr>
            <a:xfrm>
              <a:off x="6355155" y="3854984"/>
              <a:ext cx="21070" cy="25924"/>
            </a:xfrm>
            <a:custGeom>
              <a:avLst/>
              <a:gdLst/>
              <a:ahLst/>
              <a:cxnLst/>
              <a:rect l="l" t="t" r="r" b="b"/>
              <a:pathLst>
                <a:path w="1120" h="1378" extrusionOk="0">
                  <a:moveTo>
                    <a:pt x="551" y="37"/>
                  </a:moveTo>
                  <a:cubicBezTo>
                    <a:pt x="826" y="37"/>
                    <a:pt x="1028" y="331"/>
                    <a:pt x="1028" y="679"/>
                  </a:cubicBezTo>
                  <a:cubicBezTo>
                    <a:pt x="1028" y="1047"/>
                    <a:pt x="826" y="1341"/>
                    <a:pt x="551" y="1341"/>
                  </a:cubicBezTo>
                  <a:cubicBezTo>
                    <a:pt x="294" y="1341"/>
                    <a:pt x="74" y="1047"/>
                    <a:pt x="74" y="679"/>
                  </a:cubicBezTo>
                  <a:cubicBezTo>
                    <a:pt x="74" y="331"/>
                    <a:pt x="294" y="37"/>
                    <a:pt x="551" y="37"/>
                  </a:cubicBezTo>
                  <a:close/>
                  <a:moveTo>
                    <a:pt x="569" y="1"/>
                  </a:moveTo>
                  <a:cubicBezTo>
                    <a:pt x="257" y="1"/>
                    <a:pt x="0" y="312"/>
                    <a:pt x="0" y="679"/>
                  </a:cubicBezTo>
                  <a:cubicBezTo>
                    <a:pt x="0" y="1066"/>
                    <a:pt x="257" y="1377"/>
                    <a:pt x="569" y="1377"/>
                  </a:cubicBezTo>
                  <a:cubicBezTo>
                    <a:pt x="882" y="1377"/>
                    <a:pt x="1120" y="1066"/>
                    <a:pt x="1120" y="679"/>
                  </a:cubicBezTo>
                  <a:cubicBezTo>
                    <a:pt x="1120" y="312"/>
                    <a:pt x="882" y="1"/>
                    <a:pt x="5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73"/>
            <p:cNvSpPr/>
            <p:nvPr/>
          </p:nvSpPr>
          <p:spPr>
            <a:xfrm>
              <a:off x="6359293" y="3861154"/>
              <a:ext cx="5192" cy="8052"/>
            </a:xfrm>
            <a:custGeom>
              <a:avLst/>
              <a:gdLst/>
              <a:ahLst/>
              <a:cxnLst/>
              <a:rect l="l" t="t" r="r" b="b"/>
              <a:pathLst>
                <a:path w="276" h="428" extrusionOk="0">
                  <a:moveTo>
                    <a:pt x="178" y="0"/>
                  </a:moveTo>
                  <a:cubicBezTo>
                    <a:pt x="113" y="0"/>
                    <a:pt x="51" y="69"/>
                    <a:pt x="18" y="168"/>
                  </a:cubicBezTo>
                  <a:cubicBezTo>
                    <a:pt x="0" y="278"/>
                    <a:pt x="18" y="388"/>
                    <a:pt x="74" y="425"/>
                  </a:cubicBezTo>
                  <a:cubicBezTo>
                    <a:pt x="80" y="427"/>
                    <a:pt x="86" y="428"/>
                    <a:pt x="92" y="428"/>
                  </a:cubicBezTo>
                  <a:cubicBezTo>
                    <a:pt x="147" y="428"/>
                    <a:pt x="223" y="359"/>
                    <a:pt x="238" y="260"/>
                  </a:cubicBezTo>
                  <a:cubicBezTo>
                    <a:pt x="275" y="131"/>
                    <a:pt x="258" y="21"/>
                    <a:pt x="202" y="3"/>
                  </a:cubicBezTo>
                  <a:cubicBezTo>
                    <a:pt x="194" y="1"/>
                    <a:pt x="186" y="0"/>
                    <a:pt x="1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73"/>
            <p:cNvSpPr/>
            <p:nvPr/>
          </p:nvSpPr>
          <p:spPr>
            <a:xfrm>
              <a:off x="6307807" y="3808690"/>
              <a:ext cx="21427" cy="25924"/>
            </a:xfrm>
            <a:custGeom>
              <a:avLst/>
              <a:gdLst/>
              <a:ahLst/>
              <a:cxnLst/>
              <a:rect l="l" t="t" r="r" b="b"/>
              <a:pathLst>
                <a:path w="1139" h="1378" extrusionOk="0">
                  <a:moveTo>
                    <a:pt x="570" y="37"/>
                  </a:moveTo>
                  <a:cubicBezTo>
                    <a:pt x="827" y="37"/>
                    <a:pt x="1048" y="331"/>
                    <a:pt x="1048" y="680"/>
                  </a:cubicBezTo>
                  <a:cubicBezTo>
                    <a:pt x="1048" y="1047"/>
                    <a:pt x="827" y="1341"/>
                    <a:pt x="570" y="1341"/>
                  </a:cubicBezTo>
                  <a:cubicBezTo>
                    <a:pt x="294" y="1341"/>
                    <a:pt x="74" y="1047"/>
                    <a:pt x="74" y="680"/>
                  </a:cubicBezTo>
                  <a:cubicBezTo>
                    <a:pt x="74" y="331"/>
                    <a:pt x="294" y="37"/>
                    <a:pt x="570" y="37"/>
                  </a:cubicBezTo>
                  <a:close/>
                  <a:moveTo>
                    <a:pt x="570" y="1"/>
                  </a:moveTo>
                  <a:cubicBezTo>
                    <a:pt x="257" y="1"/>
                    <a:pt x="0" y="312"/>
                    <a:pt x="0" y="680"/>
                  </a:cubicBezTo>
                  <a:cubicBezTo>
                    <a:pt x="0" y="1066"/>
                    <a:pt x="257" y="1377"/>
                    <a:pt x="570" y="1377"/>
                  </a:cubicBezTo>
                  <a:cubicBezTo>
                    <a:pt x="882" y="1377"/>
                    <a:pt x="1139" y="1066"/>
                    <a:pt x="1139" y="680"/>
                  </a:cubicBezTo>
                  <a:cubicBezTo>
                    <a:pt x="1139" y="312"/>
                    <a:pt x="882" y="1"/>
                    <a:pt x="5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73"/>
            <p:cNvSpPr/>
            <p:nvPr/>
          </p:nvSpPr>
          <p:spPr>
            <a:xfrm>
              <a:off x="6311945" y="3814860"/>
              <a:ext cx="5550" cy="8052"/>
            </a:xfrm>
            <a:custGeom>
              <a:avLst/>
              <a:gdLst/>
              <a:ahLst/>
              <a:cxnLst/>
              <a:rect l="l" t="t" r="r" b="b"/>
              <a:pathLst>
                <a:path w="295" h="428" extrusionOk="0">
                  <a:moveTo>
                    <a:pt x="185" y="0"/>
                  </a:moveTo>
                  <a:cubicBezTo>
                    <a:pt x="129" y="0"/>
                    <a:pt x="54" y="69"/>
                    <a:pt x="37" y="168"/>
                  </a:cubicBezTo>
                  <a:cubicBezTo>
                    <a:pt x="1" y="278"/>
                    <a:pt x="20" y="388"/>
                    <a:pt x="74" y="425"/>
                  </a:cubicBezTo>
                  <a:cubicBezTo>
                    <a:pt x="82" y="427"/>
                    <a:pt x="90" y="428"/>
                    <a:pt x="97" y="428"/>
                  </a:cubicBezTo>
                  <a:cubicBezTo>
                    <a:pt x="163" y="428"/>
                    <a:pt x="225" y="357"/>
                    <a:pt x="258" y="241"/>
                  </a:cubicBezTo>
                  <a:cubicBezTo>
                    <a:pt x="295" y="131"/>
                    <a:pt x="258" y="21"/>
                    <a:pt x="203" y="3"/>
                  </a:cubicBezTo>
                  <a:cubicBezTo>
                    <a:pt x="197" y="1"/>
                    <a:pt x="191" y="0"/>
                    <a:pt x="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73"/>
            <p:cNvSpPr/>
            <p:nvPr/>
          </p:nvSpPr>
          <p:spPr>
            <a:xfrm>
              <a:off x="6334425" y="3747535"/>
              <a:ext cx="21427" cy="25942"/>
            </a:xfrm>
            <a:custGeom>
              <a:avLst/>
              <a:gdLst/>
              <a:ahLst/>
              <a:cxnLst/>
              <a:rect l="l" t="t" r="r" b="b"/>
              <a:pathLst>
                <a:path w="1139" h="1379" extrusionOk="0">
                  <a:moveTo>
                    <a:pt x="569" y="37"/>
                  </a:moveTo>
                  <a:cubicBezTo>
                    <a:pt x="826" y="37"/>
                    <a:pt x="1046" y="331"/>
                    <a:pt x="1046" y="681"/>
                  </a:cubicBezTo>
                  <a:cubicBezTo>
                    <a:pt x="1046" y="1048"/>
                    <a:pt x="826" y="1342"/>
                    <a:pt x="569" y="1342"/>
                  </a:cubicBezTo>
                  <a:cubicBezTo>
                    <a:pt x="294" y="1342"/>
                    <a:pt x="91" y="1048"/>
                    <a:pt x="91" y="681"/>
                  </a:cubicBezTo>
                  <a:cubicBezTo>
                    <a:pt x="91" y="331"/>
                    <a:pt x="294" y="37"/>
                    <a:pt x="569" y="37"/>
                  </a:cubicBezTo>
                  <a:close/>
                  <a:moveTo>
                    <a:pt x="569" y="0"/>
                  </a:moveTo>
                  <a:cubicBezTo>
                    <a:pt x="257" y="0"/>
                    <a:pt x="0" y="313"/>
                    <a:pt x="0" y="681"/>
                  </a:cubicBezTo>
                  <a:cubicBezTo>
                    <a:pt x="0" y="1066"/>
                    <a:pt x="257" y="1378"/>
                    <a:pt x="569" y="1378"/>
                  </a:cubicBezTo>
                  <a:cubicBezTo>
                    <a:pt x="882" y="1378"/>
                    <a:pt x="1139" y="1066"/>
                    <a:pt x="1139" y="681"/>
                  </a:cubicBezTo>
                  <a:cubicBezTo>
                    <a:pt x="1139" y="313"/>
                    <a:pt x="882" y="0"/>
                    <a:pt x="5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73"/>
            <p:cNvSpPr/>
            <p:nvPr/>
          </p:nvSpPr>
          <p:spPr>
            <a:xfrm>
              <a:off x="6338563" y="3753705"/>
              <a:ext cx="5550" cy="8071"/>
            </a:xfrm>
            <a:custGeom>
              <a:avLst/>
              <a:gdLst/>
              <a:ahLst/>
              <a:cxnLst/>
              <a:rect l="l" t="t" r="r" b="b"/>
              <a:pathLst>
                <a:path w="295" h="429" extrusionOk="0">
                  <a:moveTo>
                    <a:pt x="185" y="0"/>
                  </a:moveTo>
                  <a:cubicBezTo>
                    <a:pt x="133" y="0"/>
                    <a:pt x="70" y="70"/>
                    <a:pt x="37" y="169"/>
                  </a:cubicBezTo>
                  <a:cubicBezTo>
                    <a:pt x="1" y="279"/>
                    <a:pt x="18" y="389"/>
                    <a:pt x="92" y="426"/>
                  </a:cubicBezTo>
                  <a:cubicBezTo>
                    <a:pt x="97" y="428"/>
                    <a:pt x="103" y="429"/>
                    <a:pt x="109" y="429"/>
                  </a:cubicBezTo>
                  <a:cubicBezTo>
                    <a:pt x="162" y="429"/>
                    <a:pt x="225" y="359"/>
                    <a:pt x="258" y="260"/>
                  </a:cubicBezTo>
                  <a:cubicBezTo>
                    <a:pt x="294" y="132"/>
                    <a:pt x="275" y="22"/>
                    <a:pt x="202" y="3"/>
                  </a:cubicBezTo>
                  <a:cubicBezTo>
                    <a:pt x="196" y="1"/>
                    <a:pt x="191" y="0"/>
                    <a:pt x="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73"/>
            <p:cNvSpPr/>
            <p:nvPr/>
          </p:nvSpPr>
          <p:spPr>
            <a:xfrm>
              <a:off x="5757486" y="2550150"/>
              <a:ext cx="425012" cy="1082904"/>
            </a:xfrm>
            <a:custGeom>
              <a:avLst/>
              <a:gdLst/>
              <a:ahLst/>
              <a:cxnLst/>
              <a:rect l="l" t="t" r="r" b="b"/>
              <a:pathLst>
                <a:path w="22592" h="57563" extrusionOk="0">
                  <a:moveTo>
                    <a:pt x="10082" y="0"/>
                  </a:moveTo>
                  <a:cubicBezTo>
                    <a:pt x="9991" y="56"/>
                    <a:pt x="9881" y="110"/>
                    <a:pt x="9788" y="166"/>
                  </a:cubicBezTo>
                  <a:cubicBezTo>
                    <a:pt x="3103" y="15978"/>
                    <a:pt x="14876" y="54250"/>
                    <a:pt x="1" y="54875"/>
                  </a:cubicBezTo>
                  <a:cubicBezTo>
                    <a:pt x="936" y="55702"/>
                    <a:pt x="2021" y="56344"/>
                    <a:pt x="3250" y="56785"/>
                  </a:cubicBezTo>
                  <a:cubicBezTo>
                    <a:pt x="4720" y="57314"/>
                    <a:pt x="5999" y="57562"/>
                    <a:pt x="7108" y="57562"/>
                  </a:cubicBezTo>
                  <a:cubicBezTo>
                    <a:pt x="22592" y="57562"/>
                    <a:pt x="4838" y="9117"/>
                    <a:pt x="10082" y="0"/>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73"/>
            <p:cNvSpPr/>
            <p:nvPr/>
          </p:nvSpPr>
          <p:spPr>
            <a:xfrm>
              <a:off x="5758859" y="3328498"/>
              <a:ext cx="184852" cy="121096"/>
            </a:xfrm>
            <a:custGeom>
              <a:avLst/>
              <a:gdLst/>
              <a:ahLst/>
              <a:cxnLst/>
              <a:rect l="l" t="t" r="r" b="b"/>
              <a:pathLst>
                <a:path w="9826" h="6437" extrusionOk="0">
                  <a:moveTo>
                    <a:pt x="1" y="0"/>
                  </a:moveTo>
                  <a:lnTo>
                    <a:pt x="1" y="0"/>
                  </a:lnTo>
                  <a:cubicBezTo>
                    <a:pt x="2944" y="6047"/>
                    <a:pt x="8130" y="6437"/>
                    <a:pt x="9419" y="6437"/>
                  </a:cubicBezTo>
                  <a:cubicBezTo>
                    <a:pt x="9610" y="6437"/>
                    <a:pt x="9715" y="6428"/>
                    <a:pt x="9715" y="6428"/>
                  </a:cubicBezTo>
                  <a:lnTo>
                    <a:pt x="9826" y="4665"/>
                  </a:lnTo>
                  <a:lnTo>
                    <a:pt x="9826" y="4665"/>
                  </a:lnTo>
                  <a:cubicBezTo>
                    <a:pt x="9492" y="4829"/>
                    <a:pt x="9115" y="4902"/>
                    <a:pt x="8708" y="4902"/>
                  </a:cubicBezTo>
                  <a:cubicBezTo>
                    <a:pt x="5369" y="4902"/>
                    <a:pt x="1" y="1"/>
                    <a:pt x="1" y="0"/>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73"/>
            <p:cNvSpPr/>
            <p:nvPr/>
          </p:nvSpPr>
          <p:spPr>
            <a:xfrm>
              <a:off x="5773024" y="3212753"/>
              <a:ext cx="171043" cy="84148"/>
            </a:xfrm>
            <a:custGeom>
              <a:avLst/>
              <a:gdLst/>
              <a:ahLst/>
              <a:cxnLst/>
              <a:rect l="l" t="t" r="r" b="b"/>
              <a:pathLst>
                <a:path w="9092" h="4473" extrusionOk="0">
                  <a:moveTo>
                    <a:pt x="0" y="0"/>
                  </a:moveTo>
                  <a:cubicBezTo>
                    <a:pt x="2503" y="3875"/>
                    <a:pt x="5893" y="4472"/>
                    <a:pt x="7745" y="4472"/>
                  </a:cubicBezTo>
                  <a:cubicBezTo>
                    <a:pt x="8571" y="4472"/>
                    <a:pt x="9092" y="4353"/>
                    <a:pt x="9092" y="4353"/>
                  </a:cubicBezTo>
                  <a:lnTo>
                    <a:pt x="9018" y="2811"/>
                  </a:lnTo>
                  <a:cubicBezTo>
                    <a:pt x="8618" y="3082"/>
                    <a:pt x="8118" y="3196"/>
                    <a:pt x="7559" y="3196"/>
                  </a:cubicBezTo>
                  <a:cubicBezTo>
                    <a:pt x="4599" y="3196"/>
                    <a:pt x="0" y="0"/>
                    <a:pt x="0" y="0"/>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73"/>
            <p:cNvSpPr/>
            <p:nvPr/>
          </p:nvSpPr>
          <p:spPr>
            <a:xfrm>
              <a:off x="5765086" y="3083897"/>
              <a:ext cx="154112" cy="75664"/>
            </a:xfrm>
            <a:custGeom>
              <a:avLst/>
              <a:gdLst/>
              <a:ahLst/>
              <a:cxnLst/>
              <a:rect l="l" t="t" r="r" b="b"/>
              <a:pathLst>
                <a:path w="8192" h="4022" extrusionOk="0">
                  <a:moveTo>
                    <a:pt x="1" y="1"/>
                  </a:moveTo>
                  <a:lnTo>
                    <a:pt x="1" y="1"/>
                  </a:lnTo>
                  <a:cubicBezTo>
                    <a:pt x="2253" y="3481"/>
                    <a:pt x="5292" y="4022"/>
                    <a:pt x="6962" y="4022"/>
                  </a:cubicBezTo>
                  <a:cubicBezTo>
                    <a:pt x="7716" y="4022"/>
                    <a:pt x="8191" y="3912"/>
                    <a:pt x="8191" y="3912"/>
                  </a:cubicBezTo>
                  <a:lnTo>
                    <a:pt x="8118" y="2516"/>
                  </a:lnTo>
                  <a:cubicBezTo>
                    <a:pt x="7757" y="2762"/>
                    <a:pt x="7304" y="2866"/>
                    <a:pt x="6798" y="2866"/>
                  </a:cubicBezTo>
                  <a:cubicBezTo>
                    <a:pt x="4137" y="2866"/>
                    <a:pt x="1" y="1"/>
                    <a:pt x="1" y="1"/>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73"/>
            <p:cNvSpPr/>
            <p:nvPr/>
          </p:nvSpPr>
          <p:spPr>
            <a:xfrm>
              <a:off x="5759198" y="2965067"/>
              <a:ext cx="153773" cy="75927"/>
            </a:xfrm>
            <a:custGeom>
              <a:avLst/>
              <a:gdLst/>
              <a:ahLst/>
              <a:cxnLst/>
              <a:rect l="l" t="t" r="r" b="b"/>
              <a:pathLst>
                <a:path w="8174" h="4036" extrusionOk="0">
                  <a:moveTo>
                    <a:pt x="1" y="0"/>
                  </a:moveTo>
                  <a:lnTo>
                    <a:pt x="1" y="0"/>
                  </a:lnTo>
                  <a:cubicBezTo>
                    <a:pt x="2253" y="3499"/>
                    <a:pt x="5307" y="4036"/>
                    <a:pt x="6971" y="4036"/>
                  </a:cubicBezTo>
                  <a:cubicBezTo>
                    <a:pt x="7709" y="4036"/>
                    <a:pt x="8174" y="3930"/>
                    <a:pt x="8174" y="3930"/>
                  </a:cubicBezTo>
                  <a:lnTo>
                    <a:pt x="8100" y="2535"/>
                  </a:lnTo>
                  <a:cubicBezTo>
                    <a:pt x="7741" y="2780"/>
                    <a:pt x="7291" y="2883"/>
                    <a:pt x="6788" y="2883"/>
                  </a:cubicBezTo>
                  <a:cubicBezTo>
                    <a:pt x="4130" y="2883"/>
                    <a:pt x="1" y="0"/>
                    <a:pt x="1" y="0"/>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73"/>
            <p:cNvSpPr/>
            <p:nvPr/>
          </p:nvSpPr>
          <p:spPr>
            <a:xfrm>
              <a:off x="6626675" y="3721274"/>
              <a:ext cx="476445" cy="192471"/>
            </a:xfrm>
            <a:custGeom>
              <a:avLst/>
              <a:gdLst/>
              <a:ahLst/>
              <a:cxnLst/>
              <a:rect l="l" t="t" r="r" b="b"/>
              <a:pathLst>
                <a:path w="25326" h="10231" extrusionOk="0">
                  <a:moveTo>
                    <a:pt x="24591" y="1"/>
                  </a:moveTo>
                  <a:lnTo>
                    <a:pt x="1" y="1269"/>
                  </a:lnTo>
                  <a:lnTo>
                    <a:pt x="3270" y="10231"/>
                  </a:lnTo>
                  <a:lnTo>
                    <a:pt x="25326" y="2848"/>
                  </a:lnTo>
                  <a:lnTo>
                    <a:pt x="24591" y="1"/>
                  </a:lnTo>
                  <a:close/>
                </a:path>
              </a:pathLst>
            </a:custGeom>
            <a:solidFill>
              <a:srgbClr val="1B3A4E">
                <a:alpha val="22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52" name="Google Shape;3852;p73"/>
          <p:cNvGrpSpPr/>
          <p:nvPr/>
        </p:nvGrpSpPr>
        <p:grpSpPr>
          <a:xfrm>
            <a:off x="5558986" y="2980071"/>
            <a:ext cx="910026" cy="1837383"/>
            <a:chOff x="4465835" y="2169153"/>
            <a:chExt cx="1017244" cy="2053859"/>
          </a:xfrm>
        </p:grpSpPr>
        <p:sp>
          <p:nvSpPr>
            <p:cNvPr id="3853" name="Google Shape;3853;p73"/>
            <p:cNvSpPr/>
            <p:nvPr/>
          </p:nvSpPr>
          <p:spPr>
            <a:xfrm>
              <a:off x="4466988" y="2297871"/>
              <a:ext cx="1007417" cy="365370"/>
            </a:xfrm>
            <a:custGeom>
              <a:avLst/>
              <a:gdLst/>
              <a:ahLst/>
              <a:cxnLst/>
              <a:rect l="l" t="t" r="r" b="b"/>
              <a:pathLst>
                <a:path w="48081" h="17438" extrusionOk="0">
                  <a:moveTo>
                    <a:pt x="1927" y="1"/>
                  </a:moveTo>
                  <a:cubicBezTo>
                    <a:pt x="1426" y="1"/>
                    <a:pt x="937" y="39"/>
                    <a:pt x="496" y="157"/>
                  </a:cubicBezTo>
                  <a:cubicBezTo>
                    <a:pt x="1" y="285"/>
                    <a:pt x="92" y="194"/>
                    <a:pt x="515" y="524"/>
                  </a:cubicBezTo>
                  <a:cubicBezTo>
                    <a:pt x="827" y="799"/>
                    <a:pt x="1194" y="1019"/>
                    <a:pt x="1544" y="1259"/>
                  </a:cubicBezTo>
                  <a:cubicBezTo>
                    <a:pt x="2957" y="2214"/>
                    <a:pt x="4389" y="3113"/>
                    <a:pt x="5878" y="3958"/>
                  </a:cubicBezTo>
                  <a:cubicBezTo>
                    <a:pt x="8853" y="5666"/>
                    <a:pt x="11956" y="7153"/>
                    <a:pt x="15097" y="8495"/>
                  </a:cubicBezTo>
                  <a:cubicBezTo>
                    <a:pt x="21121" y="11047"/>
                    <a:pt x="27346" y="13086"/>
                    <a:pt x="33627" y="14702"/>
                  </a:cubicBezTo>
                  <a:cubicBezTo>
                    <a:pt x="38347" y="15932"/>
                    <a:pt x="43250" y="17107"/>
                    <a:pt x="48081" y="17438"/>
                  </a:cubicBezTo>
                  <a:cubicBezTo>
                    <a:pt x="47860" y="17181"/>
                    <a:pt x="47694" y="16850"/>
                    <a:pt x="47493" y="16556"/>
                  </a:cubicBezTo>
                  <a:cubicBezTo>
                    <a:pt x="46979" y="15804"/>
                    <a:pt x="46409" y="15106"/>
                    <a:pt x="45803" y="14445"/>
                  </a:cubicBezTo>
                  <a:cubicBezTo>
                    <a:pt x="44425" y="12957"/>
                    <a:pt x="42828" y="11690"/>
                    <a:pt x="41156" y="10551"/>
                  </a:cubicBezTo>
                  <a:cubicBezTo>
                    <a:pt x="37593" y="8108"/>
                    <a:pt x="33646" y="6198"/>
                    <a:pt x="29623" y="4711"/>
                  </a:cubicBezTo>
                  <a:cubicBezTo>
                    <a:pt x="25509" y="3169"/>
                    <a:pt x="21248" y="2084"/>
                    <a:pt x="16933" y="1497"/>
                  </a:cubicBezTo>
                  <a:cubicBezTo>
                    <a:pt x="12709" y="928"/>
                    <a:pt x="8393" y="304"/>
                    <a:pt x="4151" y="120"/>
                  </a:cubicBezTo>
                  <a:cubicBezTo>
                    <a:pt x="3457" y="87"/>
                    <a:pt x="2678" y="1"/>
                    <a:pt x="19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73"/>
            <p:cNvSpPr/>
            <p:nvPr/>
          </p:nvSpPr>
          <p:spPr>
            <a:xfrm>
              <a:off x="4542784" y="2816179"/>
              <a:ext cx="190500" cy="460473"/>
            </a:xfrm>
            <a:custGeom>
              <a:avLst/>
              <a:gdLst/>
              <a:ahLst/>
              <a:cxnLst/>
              <a:rect l="l" t="t" r="r" b="b"/>
              <a:pathLst>
                <a:path w="9092" h="21977" extrusionOk="0">
                  <a:moveTo>
                    <a:pt x="8204" y="0"/>
                  </a:moveTo>
                  <a:cubicBezTo>
                    <a:pt x="8138" y="0"/>
                    <a:pt x="8095" y="17"/>
                    <a:pt x="8081" y="44"/>
                  </a:cubicBezTo>
                  <a:cubicBezTo>
                    <a:pt x="8063" y="63"/>
                    <a:pt x="8026" y="80"/>
                    <a:pt x="8007" y="100"/>
                  </a:cubicBezTo>
                  <a:cubicBezTo>
                    <a:pt x="5767" y="2818"/>
                    <a:pt x="4317" y="6454"/>
                    <a:pt x="2958" y="9667"/>
                  </a:cubicBezTo>
                  <a:cubicBezTo>
                    <a:pt x="1433" y="13249"/>
                    <a:pt x="0" y="16903"/>
                    <a:pt x="404" y="19383"/>
                  </a:cubicBezTo>
                  <a:cubicBezTo>
                    <a:pt x="457" y="19660"/>
                    <a:pt x="834" y="19806"/>
                    <a:pt x="1062" y="19806"/>
                  </a:cubicBezTo>
                  <a:cubicBezTo>
                    <a:pt x="1076" y="19806"/>
                    <a:pt x="1089" y="19806"/>
                    <a:pt x="1102" y="19805"/>
                  </a:cubicBezTo>
                  <a:cubicBezTo>
                    <a:pt x="1163" y="19799"/>
                    <a:pt x="1223" y="19797"/>
                    <a:pt x="1283" y="19797"/>
                  </a:cubicBezTo>
                  <a:cubicBezTo>
                    <a:pt x="2667" y="19797"/>
                    <a:pt x="3570" y="21172"/>
                    <a:pt x="4995" y="21366"/>
                  </a:cubicBezTo>
                  <a:cubicBezTo>
                    <a:pt x="5088" y="21384"/>
                    <a:pt x="5198" y="21403"/>
                    <a:pt x="5289" y="21421"/>
                  </a:cubicBezTo>
                  <a:cubicBezTo>
                    <a:pt x="5272" y="21494"/>
                    <a:pt x="5252" y="21568"/>
                    <a:pt x="5216" y="21641"/>
                  </a:cubicBezTo>
                  <a:cubicBezTo>
                    <a:pt x="5175" y="21778"/>
                    <a:pt x="5718" y="21977"/>
                    <a:pt x="6026" y="21977"/>
                  </a:cubicBezTo>
                  <a:cubicBezTo>
                    <a:pt x="6130" y="21977"/>
                    <a:pt x="6208" y="21954"/>
                    <a:pt x="6227" y="21898"/>
                  </a:cubicBezTo>
                  <a:cubicBezTo>
                    <a:pt x="6281" y="21734"/>
                    <a:pt x="6337" y="21568"/>
                    <a:pt x="6391" y="21384"/>
                  </a:cubicBezTo>
                  <a:cubicBezTo>
                    <a:pt x="6520" y="21347"/>
                    <a:pt x="6520" y="21274"/>
                    <a:pt x="6447" y="21183"/>
                  </a:cubicBezTo>
                  <a:cubicBezTo>
                    <a:pt x="8614" y="14442"/>
                    <a:pt x="8889" y="7353"/>
                    <a:pt x="9072" y="320"/>
                  </a:cubicBezTo>
                  <a:cubicBezTo>
                    <a:pt x="9091" y="154"/>
                    <a:pt x="8687" y="44"/>
                    <a:pt x="8394" y="7"/>
                  </a:cubicBezTo>
                  <a:lnTo>
                    <a:pt x="8283" y="7"/>
                  </a:lnTo>
                  <a:cubicBezTo>
                    <a:pt x="8254" y="2"/>
                    <a:pt x="8227" y="0"/>
                    <a:pt x="8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73"/>
            <p:cNvSpPr/>
            <p:nvPr/>
          </p:nvSpPr>
          <p:spPr>
            <a:xfrm>
              <a:off x="4570103" y="2817855"/>
              <a:ext cx="190123" cy="460745"/>
            </a:xfrm>
            <a:custGeom>
              <a:avLst/>
              <a:gdLst/>
              <a:ahLst/>
              <a:cxnLst/>
              <a:rect l="l" t="t" r="r" b="b"/>
              <a:pathLst>
                <a:path w="9074" h="21990" extrusionOk="0">
                  <a:moveTo>
                    <a:pt x="8283" y="0"/>
                  </a:moveTo>
                  <a:cubicBezTo>
                    <a:pt x="8172" y="0"/>
                    <a:pt x="8099" y="20"/>
                    <a:pt x="8081" y="56"/>
                  </a:cubicBezTo>
                  <a:cubicBezTo>
                    <a:pt x="8045" y="74"/>
                    <a:pt x="8025" y="74"/>
                    <a:pt x="8008" y="111"/>
                  </a:cubicBezTo>
                  <a:cubicBezTo>
                    <a:pt x="5767" y="2829"/>
                    <a:pt x="4316" y="6465"/>
                    <a:pt x="2957" y="9680"/>
                  </a:cubicBezTo>
                  <a:cubicBezTo>
                    <a:pt x="1433" y="13260"/>
                    <a:pt x="1" y="16915"/>
                    <a:pt x="405" y="19376"/>
                  </a:cubicBezTo>
                  <a:cubicBezTo>
                    <a:pt x="456" y="19671"/>
                    <a:pt x="821" y="19818"/>
                    <a:pt x="1063" y="19818"/>
                  </a:cubicBezTo>
                  <a:cubicBezTo>
                    <a:pt x="1076" y="19818"/>
                    <a:pt x="1090" y="19818"/>
                    <a:pt x="1103" y="19817"/>
                  </a:cubicBezTo>
                  <a:cubicBezTo>
                    <a:pt x="1172" y="19810"/>
                    <a:pt x="1239" y="19807"/>
                    <a:pt x="1306" y="19807"/>
                  </a:cubicBezTo>
                  <a:cubicBezTo>
                    <a:pt x="2661" y="19807"/>
                    <a:pt x="3577" y="21167"/>
                    <a:pt x="4977" y="21377"/>
                  </a:cubicBezTo>
                  <a:cubicBezTo>
                    <a:pt x="5087" y="21396"/>
                    <a:pt x="5197" y="21414"/>
                    <a:pt x="5290" y="21433"/>
                  </a:cubicBezTo>
                  <a:cubicBezTo>
                    <a:pt x="5253" y="21507"/>
                    <a:pt x="5234" y="21580"/>
                    <a:pt x="5216" y="21654"/>
                  </a:cubicBezTo>
                  <a:cubicBezTo>
                    <a:pt x="5175" y="21791"/>
                    <a:pt x="5717" y="21989"/>
                    <a:pt x="6025" y="21989"/>
                  </a:cubicBezTo>
                  <a:cubicBezTo>
                    <a:pt x="6130" y="21989"/>
                    <a:pt x="6207" y="21966"/>
                    <a:pt x="6226" y="21911"/>
                  </a:cubicBezTo>
                  <a:cubicBezTo>
                    <a:pt x="6282" y="21745"/>
                    <a:pt x="6336" y="21561"/>
                    <a:pt x="6392" y="21396"/>
                  </a:cubicBezTo>
                  <a:cubicBezTo>
                    <a:pt x="6502" y="21341"/>
                    <a:pt x="6520" y="21267"/>
                    <a:pt x="6446" y="21194"/>
                  </a:cubicBezTo>
                  <a:cubicBezTo>
                    <a:pt x="8596" y="14454"/>
                    <a:pt x="8889" y="7366"/>
                    <a:pt x="9073" y="331"/>
                  </a:cubicBezTo>
                  <a:cubicBezTo>
                    <a:pt x="9073" y="166"/>
                    <a:pt x="8687" y="37"/>
                    <a:pt x="8375" y="20"/>
                  </a:cubicBezTo>
                  <a:lnTo>
                    <a:pt x="8338" y="20"/>
                  </a:lnTo>
                  <a:cubicBezTo>
                    <a:pt x="8319" y="0"/>
                    <a:pt x="8302" y="0"/>
                    <a:pt x="8283" y="0"/>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6" name="Google Shape;3856;p73"/>
            <p:cNvSpPr/>
            <p:nvPr/>
          </p:nvSpPr>
          <p:spPr>
            <a:xfrm>
              <a:off x="4595871" y="3515015"/>
              <a:ext cx="332118" cy="183188"/>
            </a:xfrm>
            <a:custGeom>
              <a:avLst/>
              <a:gdLst/>
              <a:ahLst/>
              <a:cxnLst/>
              <a:rect l="l" t="t" r="r" b="b"/>
              <a:pathLst>
                <a:path w="15851" h="8743" extrusionOk="0">
                  <a:moveTo>
                    <a:pt x="1379" y="1"/>
                  </a:moveTo>
                  <a:lnTo>
                    <a:pt x="0" y="8743"/>
                  </a:lnTo>
                  <a:cubicBezTo>
                    <a:pt x="2481" y="7871"/>
                    <a:pt x="5029" y="7448"/>
                    <a:pt x="7642" y="7448"/>
                  </a:cubicBezTo>
                  <a:cubicBezTo>
                    <a:pt x="10311" y="7448"/>
                    <a:pt x="13048" y="7889"/>
                    <a:pt x="15850" y="8743"/>
                  </a:cubicBezTo>
                  <a:lnTo>
                    <a:pt x="15850" y="258"/>
                  </a:lnTo>
                  <a:lnTo>
                    <a:pt x="137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7" name="Google Shape;3857;p73"/>
            <p:cNvSpPr/>
            <p:nvPr/>
          </p:nvSpPr>
          <p:spPr>
            <a:xfrm>
              <a:off x="4726305" y="3435006"/>
              <a:ext cx="184340" cy="712657"/>
            </a:xfrm>
            <a:custGeom>
              <a:avLst/>
              <a:gdLst/>
              <a:ahLst/>
              <a:cxnLst/>
              <a:rect l="l" t="t" r="r" b="b"/>
              <a:pathLst>
                <a:path w="8798" h="34013" extrusionOk="0">
                  <a:moveTo>
                    <a:pt x="578" y="1"/>
                  </a:moveTo>
                  <a:cubicBezTo>
                    <a:pt x="300" y="1"/>
                    <a:pt x="1" y="129"/>
                    <a:pt x="1" y="129"/>
                  </a:cubicBezTo>
                  <a:lnTo>
                    <a:pt x="3674" y="33792"/>
                  </a:lnTo>
                  <a:lnTo>
                    <a:pt x="4592" y="34012"/>
                  </a:lnTo>
                  <a:lnTo>
                    <a:pt x="8797" y="7365"/>
                  </a:lnTo>
                  <a:cubicBezTo>
                    <a:pt x="8797" y="7365"/>
                    <a:pt x="3508" y="2443"/>
                    <a:pt x="919" y="110"/>
                  </a:cubicBezTo>
                  <a:cubicBezTo>
                    <a:pt x="831" y="29"/>
                    <a:pt x="707" y="1"/>
                    <a:pt x="5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73"/>
            <p:cNvSpPr/>
            <p:nvPr/>
          </p:nvSpPr>
          <p:spPr>
            <a:xfrm>
              <a:off x="4726305" y="3435006"/>
              <a:ext cx="184340" cy="417122"/>
            </a:xfrm>
            <a:custGeom>
              <a:avLst/>
              <a:gdLst/>
              <a:ahLst/>
              <a:cxnLst/>
              <a:rect l="l" t="t" r="r" b="b"/>
              <a:pathLst>
                <a:path w="8798" h="19908" extrusionOk="0">
                  <a:moveTo>
                    <a:pt x="578" y="1"/>
                  </a:moveTo>
                  <a:cubicBezTo>
                    <a:pt x="300" y="1"/>
                    <a:pt x="1" y="129"/>
                    <a:pt x="1" y="129"/>
                  </a:cubicBezTo>
                  <a:lnTo>
                    <a:pt x="1965" y="18035"/>
                  </a:lnTo>
                  <a:cubicBezTo>
                    <a:pt x="3875" y="18365"/>
                    <a:pt x="5584" y="19045"/>
                    <a:pt x="6814" y="19908"/>
                  </a:cubicBezTo>
                  <a:lnTo>
                    <a:pt x="8797" y="7365"/>
                  </a:lnTo>
                  <a:cubicBezTo>
                    <a:pt x="8797" y="7365"/>
                    <a:pt x="3508" y="2443"/>
                    <a:pt x="919" y="110"/>
                  </a:cubicBezTo>
                  <a:cubicBezTo>
                    <a:pt x="831" y="29"/>
                    <a:pt x="707" y="1"/>
                    <a:pt x="578" y="1"/>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73"/>
            <p:cNvSpPr/>
            <p:nvPr/>
          </p:nvSpPr>
          <p:spPr>
            <a:xfrm>
              <a:off x="4786704" y="3982875"/>
              <a:ext cx="61579" cy="164729"/>
            </a:xfrm>
            <a:custGeom>
              <a:avLst/>
              <a:gdLst/>
              <a:ahLst/>
              <a:cxnLst/>
              <a:rect l="l" t="t" r="r" b="b"/>
              <a:pathLst>
                <a:path w="2939" h="7862" extrusionOk="0">
                  <a:moveTo>
                    <a:pt x="2939" y="1"/>
                  </a:moveTo>
                  <a:lnTo>
                    <a:pt x="2939" y="1"/>
                  </a:lnTo>
                  <a:cubicBezTo>
                    <a:pt x="2076" y="240"/>
                    <a:pt x="1085" y="387"/>
                    <a:pt x="0" y="387"/>
                  </a:cubicBezTo>
                  <a:lnTo>
                    <a:pt x="791" y="7641"/>
                  </a:lnTo>
                  <a:lnTo>
                    <a:pt x="1709" y="7861"/>
                  </a:lnTo>
                  <a:lnTo>
                    <a:pt x="2939" y="1"/>
                  </a:lnTo>
                  <a:close/>
                </a:path>
              </a:pathLst>
            </a:custGeom>
            <a:solidFill>
              <a:srgbClr val="DB3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73"/>
            <p:cNvSpPr/>
            <p:nvPr/>
          </p:nvSpPr>
          <p:spPr>
            <a:xfrm>
              <a:off x="4568574" y="2403984"/>
              <a:ext cx="568735" cy="1353615"/>
            </a:xfrm>
            <a:custGeom>
              <a:avLst/>
              <a:gdLst/>
              <a:ahLst/>
              <a:cxnLst/>
              <a:rect l="l" t="t" r="r" b="b"/>
              <a:pathLst>
                <a:path w="27144" h="64604" extrusionOk="0">
                  <a:moveTo>
                    <a:pt x="13449" y="1"/>
                  </a:moveTo>
                  <a:cubicBezTo>
                    <a:pt x="13284" y="1"/>
                    <a:pt x="13132" y="29"/>
                    <a:pt x="13057" y="87"/>
                  </a:cubicBezTo>
                  <a:cubicBezTo>
                    <a:pt x="11791" y="472"/>
                    <a:pt x="11166" y="1520"/>
                    <a:pt x="10596" y="2713"/>
                  </a:cubicBezTo>
                  <a:cubicBezTo>
                    <a:pt x="9715" y="4531"/>
                    <a:pt x="8943" y="6422"/>
                    <a:pt x="8209" y="8315"/>
                  </a:cubicBezTo>
                  <a:cubicBezTo>
                    <a:pt x="6685" y="12189"/>
                    <a:pt x="5400" y="16156"/>
                    <a:pt x="4334" y="20179"/>
                  </a:cubicBezTo>
                  <a:cubicBezTo>
                    <a:pt x="4315" y="20233"/>
                    <a:pt x="4371" y="20289"/>
                    <a:pt x="4445" y="20343"/>
                  </a:cubicBezTo>
                  <a:cubicBezTo>
                    <a:pt x="4555" y="20436"/>
                    <a:pt x="4738" y="20509"/>
                    <a:pt x="4849" y="20527"/>
                  </a:cubicBezTo>
                  <a:cubicBezTo>
                    <a:pt x="5197" y="20583"/>
                    <a:pt x="5564" y="20656"/>
                    <a:pt x="5914" y="20710"/>
                  </a:cubicBezTo>
                  <a:cubicBezTo>
                    <a:pt x="6097" y="20747"/>
                    <a:pt x="6281" y="20766"/>
                    <a:pt x="6446" y="20803"/>
                  </a:cubicBezTo>
                  <a:cubicBezTo>
                    <a:pt x="6538" y="20821"/>
                    <a:pt x="6629" y="20821"/>
                    <a:pt x="6722" y="20840"/>
                  </a:cubicBezTo>
                  <a:cubicBezTo>
                    <a:pt x="6722" y="20857"/>
                    <a:pt x="6739" y="20876"/>
                    <a:pt x="6739" y="20894"/>
                  </a:cubicBezTo>
                  <a:cubicBezTo>
                    <a:pt x="4572" y="27689"/>
                    <a:pt x="0" y="59608"/>
                    <a:pt x="147" y="62088"/>
                  </a:cubicBezTo>
                  <a:cubicBezTo>
                    <a:pt x="1340" y="63685"/>
                    <a:pt x="3086" y="64125"/>
                    <a:pt x="5050" y="64402"/>
                  </a:cubicBezTo>
                  <a:cubicBezTo>
                    <a:pt x="5117" y="64412"/>
                    <a:pt x="5173" y="64416"/>
                    <a:pt x="5221" y="64416"/>
                  </a:cubicBezTo>
                  <a:cubicBezTo>
                    <a:pt x="5344" y="64416"/>
                    <a:pt x="5404" y="64386"/>
                    <a:pt x="5417" y="64346"/>
                  </a:cubicBezTo>
                  <a:cubicBezTo>
                    <a:pt x="5436" y="64346"/>
                    <a:pt x="5454" y="64328"/>
                    <a:pt x="5454" y="64309"/>
                  </a:cubicBezTo>
                  <a:cubicBezTo>
                    <a:pt x="5657" y="61701"/>
                    <a:pt x="5968" y="56669"/>
                    <a:pt x="6832" y="56669"/>
                  </a:cubicBezTo>
                  <a:cubicBezTo>
                    <a:pt x="7971" y="56669"/>
                    <a:pt x="8191" y="61591"/>
                    <a:pt x="8338" y="64145"/>
                  </a:cubicBezTo>
                  <a:cubicBezTo>
                    <a:pt x="8338" y="64181"/>
                    <a:pt x="8356" y="64199"/>
                    <a:pt x="8375" y="64236"/>
                  </a:cubicBezTo>
                  <a:cubicBezTo>
                    <a:pt x="8411" y="64365"/>
                    <a:pt x="8852" y="64603"/>
                    <a:pt x="9073" y="64603"/>
                  </a:cubicBezTo>
                  <a:cubicBezTo>
                    <a:pt x="9124" y="64603"/>
                    <a:pt x="9175" y="64603"/>
                    <a:pt x="9226" y="64603"/>
                  </a:cubicBezTo>
                  <a:cubicBezTo>
                    <a:pt x="14993" y="64603"/>
                    <a:pt x="19513" y="63535"/>
                    <a:pt x="24646" y="61040"/>
                  </a:cubicBezTo>
                  <a:cubicBezTo>
                    <a:pt x="24847" y="61003"/>
                    <a:pt x="24994" y="60893"/>
                    <a:pt x="24994" y="60692"/>
                  </a:cubicBezTo>
                  <a:cubicBezTo>
                    <a:pt x="25105" y="47689"/>
                    <a:pt x="23912" y="34705"/>
                    <a:pt x="21487" y="21942"/>
                  </a:cubicBezTo>
                  <a:cubicBezTo>
                    <a:pt x="22019" y="21629"/>
                    <a:pt x="22533" y="21335"/>
                    <a:pt x="23030" y="21060"/>
                  </a:cubicBezTo>
                  <a:cubicBezTo>
                    <a:pt x="23305" y="20894"/>
                    <a:pt x="23892" y="20674"/>
                    <a:pt x="23801" y="20289"/>
                  </a:cubicBezTo>
                  <a:cubicBezTo>
                    <a:pt x="23709" y="19902"/>
                    <a:pt x="23140" y="19811"/>
                    <a:pt x="22810" y="19719"/>
                  </a:cubicBezTo>
                  <a:cubicBezTo>
                    <a:pt x="22497" y="19628"/>
                    <a:pt x="22203" y="19535"/>
                    <a:pt x="21891" y="19444"/>
                  </a:cubicBezTo>
                  <a:cubicBezTo>
                    <a:pt x="23635" y="17828"/>
                    <a:pt x="25362" y="16193"/>
                    <a:pt x="27107" y="14576"/>
                  </a:cubicBezTo>
                  <a:cubicBezTo>
                    <a:pt x="27144" y="14540"/>
                    <a:pt x="27144" y="14503"/>
                    <a:pt x="27125" y="14466"/>
                  </a:cubicBezTo>
                  <a:lnTo>
                    <a:pt x="27125" y="14430"/>
                  </a:lnTo>
                  <a:cubicBezTo>
                    <a:pt x="24664" y="8498"/>
                    <a:pt x="19338" y="4255"/>
                    <a:pt x="13994" y="124"/>
                  </a:cubicBezTo>
                  <a:cubicBezTo>
                    <a:pt x="13873" y="43"/>
                    <a:pt x="13652" y="1"/>
                    <a:pt x="134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73"/>
            <p:cNvSpPr/>
            <p:nvPr/>
          </p:nvSpPr>
          <p:spPr>
            <a:xfrm>
              <a:off x="4610117" y="2403984"/>
              <a:ext cx="527186" cy="1329750"/>
            </a:xfrm>
            <a:custGeom>
              <a:avLst/>
              <a:gdLst/>
              <a:ahLst/>
              <a:cxnLst/>
              <a:rect l="l" t="t" r="r" b="b"/>
              <a:pathLst>
                <a:path w="25161" h="63465" extrusionOk="0">
                  <a:moveTo>
                    <a:pt x="11466" y="1"/>
                  </a:moveTo>
                  <a:cubicBezTo>
                    <a:pt x="11301" y="1"/>
                    <a:pt x="11149" y="29"/>
                    <a:pt x="11074" y="87"/>
                  </a:cubicBezTo>
                  <a:cubicBezTo>
                    <a:pt x="9808" y="472"/>
                    <a:pt x="9183" y="1520"/>
                    <a:pt x="8613" y="2713"/>
                  </a:cubicBezTo>
                  <a:cubicBezTo>
                    <a:pt x="8503" y="2915"/>
                    <a:pt x="8412" y="3136"/>
                    <a:pt x="8302" y="3356"/>
                  </a:cubicBezTo>
                  <a:cubicBezTo>
                    <a:pt x="15317" y="10536"/>
                    <a:pt x="18292" y="16854"/>
                    <a:pt x="15758" y="18800"/>
                  </a:cubicBezTo>
                  <a:cubicBezTo>
                    <a:pt x="14158" y="20037"/>
                    <a:pt x="10255" y="20425"/>
                    <a:pt x="6845" y="20425"/>
                  </a:cubicBezTo>
                  <a:cubicBezTo>
                    <a:pt x="5089" y="20425"/>
                    <a:pt x="3463" y="20322"/>
                    <a:pt x="2351" y="20179"/>
                  </a:cubicBezTo>
                  <a:lnTo>
                    <a:pt x="2351" y="20179"/>
                  </a:lnTo>
                  <a:cubicBezTo>
                    <a:pt x="2332" y="20233"/>
                    <a:pt x="2388" y="20289"/>
                    <a:pt x="2462" y="20343"/>
                  </a:cubicBezTo>
                  <a:cubicBezTo>
                    <a:pt x="2572" y="20436"/>
                    <a:pt x="2755" y="20509"/>
                    <a:pt x="2866" y="20527"/>
                  </a:cubicBezTo>
                  <a:cubicBezTo>
                    <a:pt x="3214" y="20583"/>
                    <a:pt x="3581" y="20656"/>
                    <a:pt x="3931" y="20710"/>
                  </a:cubicBezTo>
                  <a:cubicBezTo>
                    <a:pt x="4114" y="20747"/>
                    <a:pt x="4298" y="20766"/>
                    <a:pt x="4463" y="20803"/>
                  </a:cubicBezTo>
                  <a:cubicBezTo>
                    <a:pt x="4555" y="20821"/>
                    <a:pt x="4646" y="20821"/>
                    <a:pt x="4739" y="20840"/>
                  </a:cubicBezTo>
                  <a:cubicBezTo>
                    <a:pt x="4739" y="20857"/>
                    <a:pt x="4756" y="20876"/>
                    <a:pt x="4756" y="20894"/>
                  </a:cubicBezTo>
                  <a:cubicBezTo>
                    <a:pt x="4665" y="21188"/>
                    <a:pt x="4573" y="21555"/>
                    <a:pt x="4463" y="21942"/>
                  </a:cubicBezTo>
                  <a:cubicBezTo>
                    <a:pt x="11460" y="22143"/>
                    <a:pt x="15464" y="27047"/>
                    <a:pt x="15464" y="31785"/>
                  </a:cubicBezTo>
                  <a:cubicBezTo>
                    <a:pt x="15464" y="33410"/>
                    <a:pt x="14149" y="33956"/>
                    <a:pt x="12362" y="33956"/>
                  </a:cubicBezTo>
                  <a:cubicBezTo>
                    <a:pt x="8777" y="33956"/>
                    <a:pt x="3294" y="31760"/>
                    <a:pt x="2719" y="31675"/>
                  </a:cubicBezTo>
                  <a:cubicBezTo>
                    <a:pt x="2296" y="34264"/>
                    <a:pt x="368" y="44604"/>
                    <a:pt x="1" y="47083"/>
                  </a:cubicBezTo>
                  <a:cubicBezTo>
                    <a:pt x="1654" y="45118"/>
                    <a:pt x="3618" y="43980"/>
                    <a:pt x="5711" y="43980"/>
                  </a:cubicBezTo>
                  <a:cubicBezTo>
                    <a:pt x="11515" y="43980"/>
                    <a:pt x="16216" y="52666"/>
                    <a:pt x="16326" y="63464"/>
                  </a:cubicBezTo>
                  <a:cubicBezTo>
                    <a:pt x="18420" y="62896"/>
                    <a:pt x="20496" y="62088"/>
                    <a:pt x="22663" y="61040"/>
                  </a:cubicBezTo>
                  <a:cubicBezTo>
                    <a:pt x="22864" y="61003"/>
                    <a:pt x="23011" y="60893"/>
                    <a:pt x="23011" y="60692"/>
                  </a:cubicBezTo>
                  <a:cubicBezTo>
                    <a:pt x="23122" y="47689"/>
                    <a:pt x="21929" y="34705"/>
                    <a:pt x="19504" y="21942"/>
                  </a:cubicBezTo>
                  <a:cubicBezTo>
                    <a:pt x="20036" y="21629"/>
                    <a:pt x="20550" y="21335"/>
                    <a:pt x="21047" y="21060"/>
                  </a:cubicBezTo>
                  <a:cubicBezTo>
                    <a:pt x="21322" y="20894"/>
                    <a:pt x="21909" y="20674"/>
                    <a:pt x="21818" y="20289"/>
                  </a:cubicBezTo>
                  <a:cubicBezTo>
                    <a:pt x="21726" y="19902"/>
                    <a:pt x="21157" y="19811"/>
                    <a:pt x="20827" y="19719"/>
                  </a:cubicBezTo>
                  <a:cubicBezTo>
                    <a:pt x="20514" y="19628"/>
                    <a:pt x="20220" y="19535"/>
                    <a:pt x="19908" y="19444"/>
                  </a:cubicBezTo>
                  <a:cubicBezTo>
                    <a:pt x="21652" y="17828"/>
                    <a:pt x="23379" y="16193"/>
                    <a:pt x="25124" y="14576"/>
                  </a:cubicBezTo>
                  <a:cubicBezTo>
                    <a:pt x="25161" y="14540"/>
                    <a:pt x="25161" y="14503"/>
                    <a:pt x="25142" y="14466"/>
                  </a:cubicBezTo>
                  <a:lnTo>
                    <a:pt x="25142" y="14430"/>
                  </a:lnTo>
                  <a:cubicBezTo>
                    <a:pt x="22681" y="8498"/>
                    <a:pt x="17355" y="4255"/>
                    <a:pt x="12011" y="124"/>
                  </a:cubicBezTo>
                  <a:cubicBezTo>
                    <a:pt x="11890" y="43"/>
                    <a:pt x="11669" y="1"/>
                    <a:pt x="11466" y="1"/>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73"/>
            <p:cNvSpPr/>
            <p:nvPr/>
          </p:nvSpPr>
          <p:spPr>
            <a:xfrm>
              <a:off x="4695132" y="3504246"/>
              <a:ext cx="32749" cy="56991"/>
            </a:xfrm>
            <a:custGeom>
              <a:avLst/>
              <a:gdLst/>
              <a:ahLst/>
              <a:cxnLst/>
              <a:rect l="l" t="t" r="r" b="b"/>
              <a:pathLst>
                <a:path w="1563" h="2720" extrusionOk="0">
                  <a:moveTo>
                    <a:pt x="846" y="0"/>
                  </a:moveTo>
                  <a:cubicBezTo>
                    <a:pt x="431" y="0"/>
                    <a:pt x="92" y="582"/>
                    <a:pt x="37" y="1323"/>
                  </a:cubicBezTo>
                  <a:cubicBezTo>
                    <a:pt x="1" y="2077"/>
                    <a:pt x="294" y="2701"/>
                    <a:pt x="698" y="2719"/>
                  </a:cubicBezTo>
                  <a:cubicBezTo>
                    <a:pt x="705" y="2719"/>
                    <a:pt x="711" y="2719"/>
                    <a:pt x="718" y="2719"/>
                  </a:cubicBezTo>
                  <a:cubicBezTo>
                    <a:pt x="1114" y="2719"/>
                    <a:pt x="1470" y="2138"/>
                    <a:pt x="1507" y="1396"/>
                  </a:cubicBezTo>
                  <a:cubicBezTo>
                    <a:pt x="1562" y="644"/>
                    <a:pt x="1269" y="20"/>
                    <a:pt x="864" y="1"/>
                  </a:cubicBezTo>
                  <a:cubicBezTo>
                    <a:pt x="858" y="0"/>
                    <a:pt x="852" y="0"/>
                    <a:pt x="8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73"/>
            <p:cNvSpPr/>
            <p:nvPr/>
          </p:nvSpPr>
          <p:spPr>
            <a:xfrm>
              <a:off x="4700160" y="3505399"/>
              <a:ext cx="20031" cy="35452"/>
            </a:xfrm>
            <a:custGeom>
              <a:avLst/>
              <a:gdLst/>
              <a:ahLst/>
              <a:cxnLst/>
              <a:rect l="l" t="t" r="r" b="b"/>
              <a:pathLst>
                <a:path w="956" h="1692" extrusionOk="0">
                  <a:moveTo>
                    <a:pt x="513" y="1"/>
                  </a:moveTo>
                  <a:cubicBezTo>
                    <a:pt x="264" y="1"/>
                    <a:pt x="54" y="361"/>
                    <a:pt x="18" y="810"/>
                  </a:cubicBezTo>
                  <a:cubicBezTo>
                    <a:pt x="0" y="1287"/>
                    <a:pt x="184" y="1672"/>
                    <a:pt x="422" y="1691"/>
                  </a:cubicBezTo>
                  <a:cubicBezTo>
                    <a:pt x="679" y="1691"/>
                    <a:pt x="899" y="1341"/>
                    <a:pt x="936" y="864"/>
                  </a:cubicBezTo>
                  <a:cubicBezTo>
                    <a:pt x="955" y="406"/>
                    <a:pt x="771" y="19"/>
                    <a:pt x="532" y="2"/>
                  </a:cubicBezTo>
                  <a:cubicBezTo>
                    <a:pt x="526" y="1"/>
                    <a:pt x="519" y="1"/>
                    <a:pt x="5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73"/>
            <p:cNvSpPr/>
            <p:nvPr/>
          </p:nvSpPr>
          <p:spPr>
            <a:xfrm>
              <a:off x="4701689" y="3400333"/>
              <a:ext cx="32707" cy="57012"/>
            </a:xfrm>
            <a:custGeom>
              <a:avLst/>
              <a:gdLst/>
              <a:ahLst/>
              <a:cxnLst/>
              <a:rect l="l" t="t" r="r" b="b"/>
              <a:pathLst>
                <a:path w="1561" h="2721" extrusionOk="0">
                  <a:moveTo>
                    <a:pt x="827" y="1"/>
                  </a:moveTo>
                  <a:cubicBezTo>
                    <a:pt x="437" y="1"/>
                    <a:pt x="90" y="576"/>
                    <a:pt x="37" y="1307"/>
                  </a:cubicBezTo>
                  <a:cubicBezTo>
                    <a:pt x="1" y="2059"/>
                    <a:pt x="294" y="2703"/>
                    <a:pt x="698" y="2720"/>
                  </a:cubicBezTo>
                  <a:cubicBezTo>
                    <a:pt x="705" y="2720"/>
                    <a:pt x="711" y="2721"/>
                    <a:pt x="718" y="2721"/>
                  </a:cubicBezTo>
                  <a:cubicBezTo>
                    <a:pt x="1114" y="2721"/>
                    <a:pt x="1470" y="2140"/>
                    <a:pt x="1506" y="1398"/>
                  </a:cubicBezTo>
                  <a:cubicBezTo>
                    <a:pt x="1561" y="646"/>
                    <a:pt x="1267" y="21"/>
                    <a:pt x="863" y="2"/>
                  </a:cubicBezTo>
                  <a:cubicBezTo>
                    <a:pt x="851" y="1"/>
                    <a:pt x="839"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73"/>
            <p:cNvSpPr/>
            <p:nvPr/>
          </p:nvSpPr>
          <p:spPr>
            <a:xfrm>
              <a:off x="4706675" y="3401528"/>
              <a:ext cx="20031" cy="35054"/>
            </a:xfrm>
            <a:custGeom>
              <a:avLst/>
              <a:gdLst/>
              <a:ahLst/>
              <a:cxnLst/>
              <a:rect l="l" t="t" r="r" b="b"/>
              <a:pathLst>
                <a:path w="956" h="1673" extrusionOk="0">
                  <a:moveTo>
                    <a:pt x="515" y="0"/>
                  </a:moveTo>
                  <a:cubicBezTo>
                    <a:pt x="266" y="0"/>
                    <a:pt x="56" y="361"/>
                    <a:pt x="37" y="809"/>
                  </a:cubicBezTo>
                  <a:cubicBezTo>
                    <a:pt x="1" y="1267"/>
                    <a:pt x="184" y="1654"/>
                    <a:pt x="441" y="1671"/>
                  </a:cubicBezTo>
                  <a:cubicBezTo>
                    <a:pt x="447" y="1672"/>
                    <a:pt x="453" y="1672"/>
                    <a:pt x="459" y="1672"/>
                  </a:cubicBezTo>
                  <a:cubicBezTo>
                    <a:pt x="692" y="1672"/>
                    <a:pt x="902" y="1312"/>
                    <a:pt x="938" y="863"/>
                  </a:cubicBezTo>
                  <a:cubicBezTo>
                    <a:pt x="956" y="405"/>
                    <a:pt x="791" y="19"/>
                    <a:pt x="534" y="1"/>
                  </a:cubicBezTo>
                  <a:cubicBezTo>
                    <a:pt x="527" y="0"/>
                    <a:pt x="521" y="0"/>
                    <a:pt x="5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6" name="Google Shape;3866;p73"/>
            <p:cNvSpPr/>
            <p:nvPr/>
          </p:nvSpPr>
          <p:spPr>
            <a:xfrm>
              <a:off x="4712060" y="3312615"/>
              <a:ext cx="32749" cy="57012"/>
            </a:xfrm>
            <a:custGeom>
              <a:avLst/>
              <a:gdLst/>
              <a:ahLst/>
              <a:cxnLst/>
              <a:rect l="l" t="t" r="r" b="b"/>
              <a:pathLst>
                <a:path w="1563" h="2721" extrusionOk="0">
                  <a:moveTo>
                    <a:pt x="828" y="0"/>
                  </a:moveTo>
                  <a:cubicBezTo>
                    <a:pt x="422" y="0"/>
                    <a:pt x="92" y="593"/>
                    <a:pt x="37" y="1307"/>
                  </a:cubicBezTo>
                  <a:cubicBezTo>
                    <a:pt x="1" y="2059"/>
                    <a:pt x="295" y="2702"/>
                    <a:pt x="699" y="2720"/>
                  </a:cubicBezTo>
                  <a:cubicBezTo>
                    <a:pt x="705" y="2720"/>
                    <a:pt x="711" y="2720"/>
                    <a:pt x="718" y="2720"/>
                  </a:cubicBezTo>
                  <a:cubicBezTo>
                    <a:pt x="1114" y="2720"/>
                    <a:pt x="1470" y="2139"/>
                    <a:pt x="1507" y="1398"/>
                  </a:cubicBezTo>
                  <a:cubicBezTo>
                    <a:pt x="1562" y="645"/>
                    <a:pt x="1269" y="21"/>
                    <a:pt x="865" y="2"/>
                  </a:cubicBezTo>
                  <a:cubicBezTo>
                    <a:pt x="852" y="1"/>
                    <a:pt x="840" y="0"/>
                    <a:pt x="8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7" name="Google Shape;3867;p73"/>
            <p:cNvSpPr/>
            <p:nvPr/>
          </p:nvSpPr>
          <p:spPr>
            <a:xfrm>
              <a:off x="4717088" y="3313809"/>
              <a:ext cx="20031" cy="35033"/>
            </a:xfrm>
            <a:custGeom>
              <a:avLst/>
              <a:gdLst/>
              <a:ahLst/>
              <a:cxnLst/>
              <a:rect l="l" t="t" r="r" b="b"/>
              <a:pathLst>
                <a:path w="956" h="1672" extrusionOk="0">
                  <a:moveTo>
                    <a:pt x="513" y="0"/>
                  </a:moveTo>
                  <a:cubicBezTo>
                    <a:pt x="264" y="0"/>
                    <a:pt x="54" y="360"/>
                    <a:pt x="18" y="809"/>
                  </a:cubicBezTo>
                  <a:cubicBezTo>
                    <a:pt x="0" y="1286"/>
                    <a:pt x="184" y="1671"/>
                    <a:pt x="422" y="1671"/>
                  </a:cubicBezTo>
                  <a:cubicBezTo>
                    <a:pt x="428" y="1672"/>
                    <a:pt x="435" y="1672"/>
                    <a:pt x="441" y="1672"/>
                  </a:cubicBezTo>
                  <a:cubicBezTo>
                    <a:pt x="690" y="1672"/>
                    <a:pt x="900" y="1312"/>
                    <a:pt x="936" y="863"/>
                  </a:cubicBezTo>
                  <a:cubicBezTo>
                    <a:pt x="955" y="405"/>
                    <a:pt x="771" y="18"/>
                    <a:pt x="532" y="1"/>
                  </a:cubicBezTo>
                  <a:cubicBezTo>
                    <a:pt x="526" y="0"/>
                    <a:pt x="519" y="0"/>
                    <a:pt x="5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73"/>
            <p:cNvSpPr/>
            <p:nvPr/>
          </p:nvSpPr>
          <p:spPr>
            <a:xfrm>
              <a:off x="4737451" y="2972111"/>
              <a:ext cx="32749" cy="57012"/>
            </a:xfrm>
            <a:custGeom>
              <a:avLst/>
              <a:gdLst/>
              <a:ahLst/>
              <a:cxnLst/>
              <a:rect l="l" t="t" r="r" b="b"/>
              <a:pathLst>
                <a:path w="1563" h="2721" extrusionOk="0">
                  <a:moveTo>
                    <a:pt x="829" y="1"/>
                  </a:moveTo>
                  <a:cubicBezTo>
                    <a:pt x="439" y="1"/>
                    <a:pt x="92" y="576"/>
                    <a:pt x="37" y="1306"/>
                  </a:cubicBezTo>
                  <a:cubicBezTo>
                    <a:pt x="1" y="2059"/>
                    <a:pt x="295" y="2684"/>
                    <a:pt x="699" y="2721"/>
                  </a:cubicBezTo>
                  <a:cubicBezTo>
                    <a:pt x="705" y="2721"/>
                    <a:pt x="710" y="2721"/>
                    <a:pt x="716" y="2721"/>
                  </a:cubicBezTo>
                  <a:cubicBezTo>
                    <a:pt x="1113" y="2721"/>
                    <a:pt x="1471" y="2140"/>
                    <a:pt x="1507" y="1398"/>
                  </a:cubicBezTo>
                  <a:cubicBezTo>
                    <a:pt x="1563" y="645"/>
                    <a:pt x="1269" y="20"/>
                    <a:pt x="865" y="3"/>
                  </a:cubicBezTo>
                  <a:cubicBezTo>
                    <a:pt x="853" y="1"/>
                    <a:pt x="841" y="1"/>
                    <a:pt x="8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9" name="Google Shape;3869;p73"/>
            <p:cNvSpPr/>
            <p:nvPr/>
          </p:nvSpPr>
          <p:spPr>
            <a:xfrm>
              <a:off x="4742479" y="2973285"/>
              <a:ext cx="20031" cy="35074"/>
            </a:xfrm>
            <a:custGeom>
              <a:avLst/>
              <a:gdLst/>
              <a:ahLst/>
              <a:cxnLst/>
              <a:rect l="l" t="t" r="r" b="b"/>
              <a:pathLst>
                <a:path w="956" h="1674" extrusionOk="0">
                  <a:moveTo>
                    <a:pt x="514" y="0"/>
                  </a:moveTo>
                  <a:cubicBezTo>
                    <a:pt x="265" y="0"/>
                    <a:pt x="54" y="361"/>
                    <a:pt x="37" y="809"/>
                  </a:cubicBezTo>
                  <a:cubicBezTo>
                    <a:pt x="0" y="1269"/>
                    <a:pt x="184" y="1654"/>
                    <a:pt x="441" y="1673"/>
                  </a:cubicBezTo>
                  <a:cubicBezTo>
                    <a:pt x="447" y="1673"/>
                    <a:pt x="452" y="1673"/>
                    <a:pt x="457" y="1673"/>
                  </a:cubicBezTo>
                  <a:cubicBezTo>
                    <a:pt x="689" y="1673"/>
                    <a:pt x="900" y="1313"/>
                    <a:pt x="936" y="865"/>
                  </a:cubicBezTo>
                  <a:cubicBezTo>
                    <a:pt x="955" y="405"/>
                    <a:pt x="789" y="20"/>
                    <a:pt x="532" y="1"/>
                  </a:cubicBezTo>
                  <a:cubicBezTo>
                    <a:pt x="526" y="0"/>
                    <a:pt x="520" y="0"/>
                    <a:pt x="5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0" name="Google Shape;3870;p73"/>
            <p:cNvSpPr/>
            <p:nvPr/>
          </p:nvSpPr>
          <p:spPr>
            <a:xfrm>
              <a:off x="4742479" y="2877102"/>
              <a:ext cx="32707" cy="56991"/>
            </a:xfrm>
            <a:custGeom>
              <a:avLst/>
              <a:gdLst/>
              <a:ahLst/>
              <a:cxnLst/>
              <a:rect l="l" t="t" r="r" b="b"/>
              <a:pathLst>
                <a:path w="1561" h="2720" extrusionOk="0">
                  <a:moveTo>
                    <a:pt x="845" y="0"/>
                  </a:moveTo>
                  <a:cubicBezTo>
                    <a:pt x="448" y="0"/>
                    <a:pt x="91" y="582"/>
                    <a:pt x="37" y="1323"/>
                  </a:cubicBezTo>
                  <a:cubicBezTo>
                    <a:pt x="0" y="2077"/>
                    <a:pt x="294" y="2701"/>
                    <a:pt x="698" y="2719"/>
                  </a:cubicBezTo>
                  <a:cubicBezTo>
                    <a:pt x="705" y="2719"/>
                    <a:pt x="711" y="2719"/>
                    <a:pt x="717" y="2719"/>
                  </a:cubicBezTo>
                  <a:cubicBezTo>
                    <a:pt x="1114" y="2719"/>
                    <a:pt x="1470" y="2138"/>
                    <a:pt x="1506" y="1396"/>
                  </a:cubicBezTo>
                  <a:cubicBezTo>
                    <a:pt x="1561" y="662"/>
                    <a:pt x="1267" y="20"/>
                    <a:pt x="863" y="1"/>
                  </a:cubicBezTo>
                  <a:cubicBezTo>
                    <a:pt x="857" y="0"/>
                    <a:pt x="851" y="0"/>
                    <a:pt x="8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73"/>
            <p:cNvSpPr/>
            <p:nvPr/>
          </p:nvSpPr>
          <p:spPr>
            <a:xfrm>
              <a:off x="4747465" y="2878254"/>
              <a:ext cx="20429" cy="35452"/>
            </a:xfrm>
            <a:custGeom>
              <a:avLst/>
              <a:gdLst/>
              <a:ahLst/>
              <a:cxnLst/>
              <a:rect l="l" t="t" r="r" b="b"/>
              <a:pathLst>
                <a:path w="975" h="1692" extrusionOk="0">
                  <a:moveTo>
                    <a:pt x="514" y="1"/>
                  </a:moveTo>
                  <a:cubicBezTo>
                    <a:pt x="266" y="1"/>
                    <a:pt x="56" y="361"/>
                    <a:pt x="37" y="810"/>
                  </a:cubicBezTo>
                  <a:cubicBezTo>
                    <a:pt x="0" y="1287"/>
                    <a:pt x="184" y="1672"/>
                    <a:pt x="441" y="1691"/>
                  </a:cubicBezTo>
                  <a:cubicBezTo>
                    <a:pt x="680" y="1691"/>
                    <a:pt x="919" y="1341"/>
                    <a:pt x="938" y="864"/>
                  </a:cubicBezTo>
                  <a:cubicBezTo>
                    <a:pt x="974" y="405"/>
                    <a:pt x="791" y="19"/>
                    <a:pt x="534" y="1"/>
                  </a:cubicBezTo>
                  <a:cubicBezTo>
                    <a:pt x="527" y="1"/>
                    <a:pt x="521" y="1"/>
                    <a:pt x="5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73"/>
            <p:cNvSpPr/>
            <p:nvPr/>
          </p:nvSpPr>
          <p:spPr>
            <a:xfrm>
              <a:off x="4694357" y="3970954"/>
              <a:ext cx="241687" cy="252059"/>
            </a:xfrm>
            <a:custGeom>
              <a:avLst/>
              <a:gdLst/>
              <a:ahLst/>
              <a:cxnLst/>
              <a:rect l="l" t="t" r="r" b="b"/>
              <a:pathLst>
                <a:path w="11535" h="12030" extrusionOk="0">
                  <a:moveTo>
                    <a:pt x="7233" y="0"/>
                  </a:moveTo>
                  <a:cubicBezTo>
                    <a:pt x="6507" y="0"/>
                    <a:pt x="2948" y="209"/>
                    <a:pt x="1856" y="349"/>
                  </a:cubicBezTo>
                  <a:cubicBezTo>
                    <a:pt x="1783" y="369"/>
                    <a:pt x="1673" y="405"/>
                    <a:pt x="1690" y="533"/>
                  </a:cubicBezTo>
                  <a:cubicBezTo>
                    <a:pt x="1984" y="2389"/>
                    <a:pt x="2775" y="8596"/>
                    <a:pt x="3069" y="9698"/>
                  </a:cubicBezTo>
                  <a:cubicBezTo>
                    <a:pt x="2462" y="10433"/>
                    <a:pt x="755" y="11148"/>
                    <a:pt x="74" y="11773"/>
                  </a:cubicBezTo>
                  <a:cubicBezTo>
                    <a:pt x="1" y="11865"/>
                    <a:pt x="1" y="11956"/>
                    <a:pt x="38" y="12030"/>
                  </a:cubicBezTo>
                  <a:lnTo>
                    <a:pt x="11534" y="12030"/>
                  </a:lnTo>
                  <a:cubicBezTo>
                    <a:pt x="11517" y="11975"/>
                    <a:pt x="11480" y="11939"/>
                    <a:pt x="11424" y="11883"/>
                  </a:cubicBezTo>
                  <a:cubicBezTo>
                    <a:pt x="10432" y="11258"/>
                    <a:pt x="8632" y="10506"/>
                    <a:pt x="7770" y="9605"/>
                  </a:cubicBezTo>
                  <a:cubicBezTo>
                    <a:pt x="7807" y="9348"/>
                    <a:pt x="9000" y="3288"/>
                    <a:pt x="9496" y="552"/>
                  </a:cubicBezTo>
                  <a:cubicBezTo>
                    <a:pt x="9504" y="553"/>
                    <a:pt x="9511" y="553"/>
                    <a:pt x="9518" y="553"/>
                  </a:cubicBezTo>
                  <a:cubicBezTo>
                    <a:pt x="9830" y="553"/>
                    <a:pt x="9492" y="165"/>
                    <a:pt x="9313" y="148"/>
                  </a:cubicBezTo>
                  <a:cubicBezTo>
                    <a:pt x="8615" y="129"/>
                    <a:pt x="8008" y="19"/>
                    <a:pt x="7310" y="1"/>
                  </a:cubicBezTo>
                  <a:cubicBezTo>
                    <a:pt x="7290" y="1"/>
                    <a:pt x="7264" y="0"/>
                    <a:pt x="72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73"/>
            <p:cNvSpPr/>
            <p:nvPr/>
          </p:nvSpPr>
          <p:spPr>
            <a:xfrm>
              <a:off x="4750167" y="3972106"/>
              <a:ext cx="185870" cy="250906"/>
            </a:xfrm>
            <a:custGeom>
              <a:avLst/>
              <a:gdLst/>
              <a:ahLst/>
              <a:cxnLst/>
              <a:rect l="l" t="t" r="r" b="b"/>
              <a:pathLst>
                <a:path w="8871" h="11975" extrusionOk="0">
                  <a:moveTo>
                    <a:pt x="3196" y="1"/>
                  </a:moveTo>
                  <a:lnTo>
                    <a:pt x="3196" y="1"/>
                  </a:lnTo>
                  <a:cubicBezTo>
                    <a:pt x="2939" y="20"/>
                    <a:pt x="2663" y="37"/>
                    <a:pt x="2369" y="56"/>
                  </a:cubicBezTo>
                  <a:cubicBezTo>
                    <a:pt x="2792" y="3730"/>
                    <a:pt x="2369" y="9440"/>
                    <a:pt x="1524" y="9496"/>
                  </a:cubicBezTo>
                  <a:cubicBezTo>
                    <a:pt x="1518" y="9496"/>
                    <a:pt x="1512" y="9497"/>
                    <a:pt x="1506" y="9497"/>
                  </a:cubicBezTo>
                  <a:cubicBezTo>
                    <a:pt x="1087" y="9497"/>
                    <a:pt x="581" y="8912"/>
                    <a:pt x="92" y="7953"/>
                  </a:cubicBezTo>
                  <a:lnTo>
                    <a:pt x="92" y="7953"/>
                  </a:lnTo>
                  <a:cubicBezTo>
                    <a:pt x="221" y="8742"/>
                    <a:pt x="331" y="9349"/>
                    <a:pt x="405" y="9643"/>
                  </a:cubicBezTo>
                  <a:cubicBezTo>
                    <a:pt x="294" y="9771"/>
                    <a:pt x="165" y="9881"/>
                    <a:pt x="1" y="10010"/>
                  </a:cubicBezTo>
                  <a:cubicBezTo>
                    <a:pt x="1267" y="10248"/>
                    <a:pt x="2131" y="10689"/>
                    <a:pt x="2131" y="11186"/>
                  </a:cubicBezTo>
                  <a:cubicBezTo>
                    <a:pt x="2131" y="11480"/>
                    <a:pt x="1837" y="11754"/>
                    <a:pt x="1323" y="11975"/>
                  </a:cubicBezTo>
                  <a:lnTo>
                    <a:pt x="8870" y="11975"/>
                  </a:lnTo>
                  <a:cubicBezTo>
                    <a:pt x="8853" y="11920"/>
                    <a:pt x="8816" y="11884"/>
                    <a:pt x="8760" y="11828"/>
                  </a:cubicBezTo>
                  <a:cubicBezTo>
                    <a:pt x="7768" y="11203"/>
                    <a:pt x="5968" y="10451"/>
                    <a:pt x="5106" y="9550"/>
                  </a:cubicBezTo>
                  <a:cubicBezTo>
                    <a:pt x="5143" y="9293"/>
                    <a:pt x="6336" y="3233"/>
                    <a:pt x="6832" y="497"/>
                  </a:cubicBezTo>
                  <a:cubicBezTo>
                    <a:pt x="6840" y="498"/>
                    <a:pt x="6847" y="498"/>
                    <a:pt x="6854" y="498"/>
                  </a:cubicBezTo>
                  <a:cubicBezTo>
                    <a:pt x="7166" y="498"/>
                    <a:pt x="6828" y="110"/>
                    <a:pt x="6649" y="93"/>
                  </a:cubicBezTo>
                  <a:cubicBezTo>
                    <a:pt x="6336" y="93"/>
                    <a:pt x="6042" y="56"/>
                    <a:pt x="5748" y="37"/>
                  </a:cubicBezTo>
                  <a:cubicBezTo>
                    <a:pt x="5313" y="3831"/>
                    <a:pt x="4429" y="6853"/>
                    <a:pt x="3735" y="6853"/>
                  </a:cubicBezTo>
                  <a:cubicBezTo>
                    <a:pt x="3727" y="6853"/>
                    <a:pt x="3719" y="6852"/>
                    <a:pt x="3710" y="6852"/>
                  </a:cubicBezTo>
                  <a:cubicBezTo>
                    <a:pt x="3030" y="6778"/>
                    <a:pt x="2792" y="3730"/>
                    <a:pt x="3196" y="1"/>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73"/>
            <p:cNvSpPr/>
            <p:nvPr/>
          </p:nvSpPr>
          <p:spPr>
            <a:xfrm>
              <a:off x="4831725" y="2816703"/>
              <a:ext cx="263981" cy="503111"/>
            </a:xfrm>
            <a:custGeom>
              <a:avLst/>
              <a:gdLst/>
              <a:ahLst/>
              <a:cxnLst/>
              <a:rect l="l" t="t" r="r" b="b"/>
              <a:pathLst>
                <a:path w="12599" h="24012" extrusionOk="0">
                  <a:moveTo>
                    <a:pt x="8014" y="1"/>
                  </a:moveTo>
                  <a:cubicBezTo>
                    <a:pt x="8012" y="1"/>
                    <a:pt x="8010" y="1"/>
                    <a:pt x="8008" y="1"/>
                  </a:cubicBezTo>
                  <a:cubicBezTo>
                    <a:pt x="6723" y="202"/>
                    <a:pt x="5602" y="6612"/>
                    <a:pt x="5217" y="10230"/>
                  </a:cubicBezTo>
                  <a:cubicBezTo>
                    <a:pt x="4685" y="10163"/>
                    <a:pt x="3510" y="9956"/>
                    <a:pt x="2481" y="9956"/>
                  </a:cubicBezTo>
                  <a:cubicBezTo>
                    <a:pt x="1805" y="9956"/>
                    <a:pt x="1191" y="10046"/>
                    <a:pt x="863" y="10322"/>
                  </a:cubicBezTo>
                  <a:cubicBezTo>
                    <a:pt x="1" y="11020"/>
                    <a:pt x="258" y="12654"/>
                    <a:pt x="276" y="13572"/>
                  </a:cubicBezTo>
                  <a:cubicBezTo>
                    <a:pt x="332" y="17025"/>
                    <a:pt x="900" y="20404"/>
                    <a:pt x="1892" y="23692"/>
                  </a:cubicBezTo>
                  <a:cubicBezTo>
                    <a:pt x="1956" y="23883"/>
                    <a:pt x="2329" y="24012"/>
                    <a:pt x="2606" y="24012"/>
                  </a:cubicBezTo>
                  <a:cubicBezTo>
                    <a:pt x="2729" y="24012"/>
                    <a:pt x="2833" y="23986"/>
                    <a:pt x="2884" y="23930"/>
                  </a:cubicBezTo>
                  <a:lnTo>
                    <a:pt x="2957" y="23930"/>
                  </a:lnTo>
                  <a:cubicBezTo>
                    <a:pt x="4279" y="23563"/>
                    <a:pt x="5621" y="23195"/>
                    <a:pt x="6961" y="22828"/>
                  </a:cubicBezTo>
                  <a:cubicBezTo>
                    <a:pt x="8450" y="22417"/>
                    <a:pt x="10146" y="21752"/>
                    <a:pt x="11751" y="21752"/>
                  </a:cubicBezTo>
                  <a:cubicBezTo>
                    <a:pt x="11869" y="21752"/>
                    <a:pt x="11986" y="21755"/>
                    <a:pt x="12103" y="21763"/>
                  </a:cubicBezTo>
                  <a:cubicBezTo>
                    <a:pt x="12114" y="21769"/>
                    <a:pt x="12142" y="21773"/>
                    <a:pt x="12176" y="21773"/>
                  </a:cubicBezTo>
                  <a:cubicBezTo>
                    <a:pt x="12260" y="21773"/>
                    <a:pt x="12379" y="21750"/>
                    <a:pt x="12379" y="21672"/>
                  </a:cubicBezTo>
                  <a:cubicBezTo>
                    <a:pt x="12599" y="14276"/>
                    <a:pt x="8658" y="1"/>
                    <a:pt x="80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73"/>
            <p:cNvSpPr/>
            <p:nvPr/>
          </p:nvSpPr>
          <p:spPr>
            <a:xfrm>
              <a:off x="4840566" y="2816703"/>
              <a:ext cx="255139" cy="503111"/>
            </a:xfrm>
            <a:custGeom>
              <a:avLst/>
              <a:gdLst/>
              <a:ahLst/>
              <a:cxnLst/>
              <a:rect l="l" t="t" r="r" b="b"/>
              <a:pathLst>
                <a:path w="12177" h="24012" extrusionOk="0">
                  <a:moveTo>
                    <a:pt x="7592" y="1"/>
                  </a:moveTo>
                  <a:cubicBezTo>
                    <a:pt x="7590" y="1"/>
                    <a:pt x="7588" y="1"/>
                    <a:pt x="7586" y="1"/>
                  </a:cubicBezTo>
                  <a:cubicBezTo>
                    <a:pt x="7513" y="19"/>
                    <a:pt x="7439" y="38"/>
                    <a:pt x="7366" y="92"/>
                  </a:cubicBezTo>
                  <a:cubicBezTo>
                    <a:pt x="8118" y="2021"/>
                    <a:pt x="8559" y="4482"/>
                    <a:pt x="8559" y="7163"/>
                  </a:cubicBezTo>
                  <a:cubicBezTo>
                    <a:pt x="8559" y="13388"/>
                    <a:pt x="6135" y="18440"/>
                    <a:pt x="3142" y="18440"/>
                  </a:cubicBezTo>
                  <a:cubicBezTo>
                    <a:pt x="1966" y="18440"/>
                    <a:pt x="901" y="17668"/>
                    <a:pt x="1" y="16364"/>
                  </a:cubicBezTo>
                  <a:lnTo>
                    <a:pt x="1" y="16364"/>
                  </a:lnTo>
                  <a:cubicBezTo>
                    <a:pt x="258" y="18844"/>
                    <a:pt x="754" y="21305"/>
                    <a:pt x="1470" y="23692"/>
                  </a:cubicBezTo>
                  <a:cubicBezTo>
                    <a:pt x="1534" y="23883"/>
                    <a:pt x="1907" y="24012"/>
                    <a:pt x="2184" y="24012"/>
                  </a:cubicBezTo>
                  <a:cubicBezTo>
                    <a:pt x="2307" y="24012"/>
                    <a:pt x="2411" y="23986"/>
                    <a:pt x="2462" y="23930"/>
                  </a:cubicBezTo>
                  <a:lnTo>
                    <a:pt x="2535" y="23930"/>
                  </a:lnTo>
                  <a:cubicBezTo>
                    <a:pt x="3857" y="23563"/>
                    <a:pt x="5199" y="23195"/>
                    <a:pt x="6539" y="22828"/>
                  </a:cubicBezTo>
                  <a:cubicBezTo>
                    <a:pt x="8028" y="22417"/>
                    <a:pt x="9724" y="21752"/>
                    <a:pt x="11329" y="21752"/>
                  </a:cubicBezTo>
                  <a:cubicBezTo>
                    <a:pt x="11447" y="21752"/>
                    <a:pt x="11564" y="21755"/>
                    <a:pt x="11681" y="21763"/>
                  </a:cubicBezTo>
                  <a:cubicBezTo>
                    <a:pt x="11692" y="21769"/>
                    <a:pt x="11720" y="21773"/>
                    <a:pt x="11754" y="21773"/>
                  </a:cubicBezTo>
                  <a:cubicBezTo>
                    <a:pt x="11838" y="21773"/>
                    <a:pt x="11957" y="21750"/>
                    <a:pt x="11957" y="21672"/>
                  </a:cubicBezTo>
                  <a:cubicBezTo>
                    <a:pt x="12177" y="14276"/>
                    <a:pt x="8236" y="1"/>
                    <a:pt x="7592" y="1"/>
                  </a:cubicBezTo>
                  <a:close/>
                </a:path>
              </a:pathLst>
            </a:custGeom>
            <a:solidFill>
              <a:srgbClr val="1B3A4E">
                <a:alpha val="4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73"/>
            <p:cNvSpPr/>
            <p:nvPr/>
          </p:nvSpPr>
          <p:spPr>
            <a:xfrm>
              <a:off x="4830573" y="3027566"/>
              <a:ext cx="101997" cy="292455"/>
            </a:xfrm>
            <a:custGeom>
              <a:avLst/>
              <a:gdLst/>
              <a:ahLst/>
              <a:cxnLst/>
              <a:rect l="l" t="t" r="r" b="b"/>
              <a:pathLst>
                <a:path w="4868" h="13958" extrusionOk="0">
                  <a:moveTo>
                    <a:pt x="1635" y="0"/>
                  </a:moveTo>
                  <a:cubicBezTo>
                    <a:pt x="1359" y="37"/>
                    <a:pt x="1102" y="110"/>
                    <a:pt x="918" y="257"/>
                  </a:cubicBezTo>
                  <a:cubicBezTo>
                    <a:pt x="0" y="863"/>
                    <a:pt x="129" y="2718"/>
                    <a:pt x="147" y="3654"/>
                  </a:cubicBezTo>
                  <a:cubicBezTo>
                    <a:pt x="220" y="7107"/>
                    <a:pt x="955" y="10395"/>
                    <a:pt x="1947" y="13700"/>
                  </a:cubicBezTo>
                  <a:cubicBezTo>
                    <a:pt x="1984" y="13811"/>
                    <a:pt x="2150" y="13902"/>
                    <a:pt x="2314" y="13958"/>
                  </a:cubicBezTo>
                  <a:cubicBezTo>
                    <a:pt x="2994" y="12819"/>
                    <a:pt x="3673" y="11661"/>
                    <a:pt x="4151" y="10431"/>
                  </a:cubicBezTo>
                  <a:cubicBezTo>
                    <a:pt x="4757" y="8926"/>
                    <a:pt x="4868" y="7273"/>
                    <a:pt x="4848" y="5657"/>
                  </a:cubicBezTo>
                  <a:cubicBezTo>
                    <a:pt x="4831" y="3434"/>
                    <a:pt x="4317" y="385"/>
                    <a:pt x="16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73"/>
            <p:cNvSpPr/>
            <p:nvPr/>
          </p:nvSpPr>
          <p:spPr>
            <a:xfrm>
              <a:off x="4835957" y="3027566"/>
              <a:ext cx="96612" cy="200474"/>
            </a:xfrm>
            <a:custGeom>
              <a:avLst/>
              <a:gdLst/>
              <a:ahLst/>
              <a:cxnLst/>
              <a:rect l="l" t="t" r="r" b="b"/>
              <a:pathLst>
                <a:path w="4611" h="9568" extrusionOk="0">
                  <a:moveTo>
                    <a:pt x="1378" y="0"/>
                  </a:moveTo>
                  <a:cubicBezTo>
                    <a:pt x="1102" y="37"/>
                    <a:pt x="845" y="110"/>
                    <a:pt x="661" y="257"/>
                  </a:cubicBezTo>
                  <a:cubicBezTo>
                    <a:pt x="294" y="495"/>
                    <a:pt x="110" y="918"/>
                    <a:pt x="0" y="1396"/>
                  </a:cubicBezTo>
                  <a:cubicBezTo>
                    <a:pt x="56" y="2094"/>
                    <a:pt x="166" y="2809"/>
                    <a:pt x="350" y="3544"/>
                  </a:cubicBezTo>
                  <a:cubicBezTo>
                    <a:pt x="1065" y="6519"/>
                    <a:pt x="2608" y="8833"/>
                    <a:pt x="4187" y="9568"/>
                  </a:cubicBezTo>
                  <a:cubicBezTo>
                    <a:pt x="4537" y="8301"/>
                    <a:pt x="4611" y="6960"/>
                    <a:pt x="4591" y="5657"/>
                  </a:cubicBezTo>
                  <a:cubicBezTo>
                    <a:pt x="4574" y="3434"/>
                    <a:pt x="4060" y="385"/>
                    <a:pt x="1378" y="0"/>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8" name="Google Shape;3878;p73"/>
            <p:cNvSpPr/>
            <p:nvPr/>
          </p:nvSpPr>
          <p:spPr>
            <a:xfrm>
              <a:off x="4533629" y="3056017"/>
              <a:ext cx="270057" cy="280198"/>
            </a:xfrm>
            <a:custGeom>
              <a:avLst/>
              <a:gdLst/>
              <a:ahLst/>
              <a:cxnLst/>
              <a:rect l="l" t="t" r="r" b="b"/>
              <a:pathLst>
                <a:path w="12889" h="13373" extrusionOk="0">
                  <a:moveTo>
                    <a:pt x="3963" y="1"/>
                  </a:moveTo>
                  <a:cubicBezTo>
                    <a:pt x="2312" y="1"/>
                    <a:pt x="1" y="7242"/>
                    <a:pt x="1208" y="8614"/>
                  </a:cubicBezTo>
                  <a:cubicBezTo>
                    <a:pt x="1818" y="9328"/>
                    <a:pt x="7788" y="13372"/>
                    <a:pt x="8755" y="13372"/>
                  </a:cubicBezTo>
                  <a:cubicBezTo>
                    <a:pt x="8808" y="13372"/>
                    <a:pt x="8846" y="13360"/>
                    <a:pt x="8867" y="13334"/>
                  </a:cubicBezTo>
                  <a:cubicBezTo>
                    <a:pt x="9289" y="12801"/>
                    <a:pt x="12889" y="2259"/>
                    <a:pt x="12080" y="1745"/>
                  </a:cubicBezTo>
                  <a:cubicBezTo>
                    <a:pt x="12007" y="1727"/>
                    <a:pt x="5322" y="55"/>
                    <a:pt x="3982" y="1"/>
                  </a:cubicBezTo>
                  <a:cubicBezTo>
                    <a:pt x="3976" y="1"/>
                    <a:pt x="3970" y="1"/>
                    <a:pt x="39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73"/>
            <p:cNvSpPr/>
            <p:nvPr/>
          </p:nvSpPr>
          <p:spPr>
            <a:xfrm>
              <a:off x="4550871" y="3187605"/>
              <a:ext cx="219729" cy="148595"/>
            </a:xfrm>
            <a:custGeom>
              <a:avLst/>
              <a:gdLst/>
              <a:ahLst/>
              <a:cxnLst/>
              <a:rect l="l" t="t" r="r" b="b"/>
              <a:pathLst>
                <a:path w="10487" h="7092" extrusionOk="0">
                  <a:moveTo>
                    <a:pt x="10486" y="1"/>
                  </a:moveTo>
                  <a:lnTo>
                    <a:pt x="10486" y="1"/>
                  </a:lnTo>
                  <a:cubicBezTo>
                    <a:pt x="9110" y="900"/>
                    <a:pt x="7089" y="1488"/>
                    <a:pt x="4830" y="1488"/>
                  </a:cubicBezTo>
                  <a:cubicBezTo>
                    <a:pt x="3012" y="1488"/>
                    <a:pt x="1359" y="1121"/>
                    <a:pt x="74" y="515"/>
                  </a:cubicBezTo>
                  <a:lnTo>
                    <a:pt x="74" y="515"/>
                  </a:lnTo>
                  <a:cubicBezTo>
                    <a:pt x="0" y="1341"/>
                    <a:pt x="92" y="2002"/>
                    <a:pt x="385" y="2333"/>
                  </a:cubicBezTo>
                  <a:cubicBezTo>
                    <a:pt x="995" y="3047"/>
                    <a:pt x="6965" y="7091"/>
                    <a:pt x="7932" y="7091"/>
                  </a:cubicBezTo>
                  <a:cubicBezTo>
                    <a:pt x="7985" y="7091"/>
                    <a:pt x="8023" y="7079"/>
                    <a:pt x="8044" y="7053"/>
                  </a:cubicBezTo>
                  <a:cubicBezTo>
                    <a:pt x="8282" y="6740"/>
                    <a:pt x="9587" y="3123"/>
                    <a:pt x="10486" y="1"/>
                  </a:cubicBezTo>
                  <a:close/>
                </a:path>
              </a:pathLst>
            </a:custGeom>
            <a:solidFill>
              <a:srgbClr val="1B3A4E">
                <a:alpha val="4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0" name="Google Shape;3880;p73"/>
            <p:cNvSpPr/>
            <p:nvPr/>
          </p:nvSpPr>
          <p:spPr>
            <a:xfrm>
              <a:off x="4716312" y="3091025"/>
              <a:ext cx="78111" cy="245144"/>
            </a:xfrm>
            <a:custGeom>
              <a:avLst/>
              <a:gdLst/>
              <a:ahLst/>
              <a:cxnLst/>
              <a:rect l="l" t="t" r="r" b="b"/>
              <a:pathLst>
                <a:path w="3728" h="11700" extrusionOk="0">
                  <a:moveTo>
                    <a:pt x="3233" y="1"/>
                  </a:moveTo>
                  <a:cubicBezTo>
                    <a:pt x="2057" y="277"/>
                    <a:pt x="1213" y="2811"/>
                    <a:pt x="753" y="4684"/>
                  </a:cubicBezTo>
                  <a:cubicBezTo>
                    <a:pt x="404" y="6043"/>
                    <a:pt x="111" y="7420"/>
                    <a:pt x="55" y="8706"/>
                  </a:cubicBezTo>
                  <a:cubicBezTo>
                    <a:pt x="0" y="9734"/>
                    <a:pt x="37" y="10726"/>
                    <a:pt x="74" y="11700"/>
                  </a:cubicBezTo>
                  <a:cubicBezTo>
                    <a:pt x="165" y="11663"/>
                    <a:pt x="238" y="11590"/>
                    <a:pt x="275" y="11497"/>
                  </a:cubicBezTo>
                  <a:cubicBezTo>
                    <a:pt x="1377" y="8742"/>
                    <a:pt x="2351" y="5988"/>
                    <a:pt x="3103" y="3105"/>
                  </a:cubicBezTo>
                  <a:cubicBezTo>
                    <a:pt x="3287" y="2315"/>
                    <a:pt x="3728" y="772"/>
                    <a:pt x="3490" y="240"/>
                  </a:cubicBezTo>
                  <a:cubicBezTo>
                    <a:pt x="3434" y="111"/>
                    <a:pt x="3343" y="56"/>
                    <a:pt x="32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1" name="Google Shape;3881;p73"/>
            <p:cNvSpPr/>
            <p:nvPr/>
          </p:nvSpPr>
          <p:spPr>
            <a:xfrm>
              <a:off x="4719748" y="3091025"/>
              <a:ext cx="72768" cy="157793"/>
            </a:xfrm>
            <a:custGeom>
              <a:avLst/>
              <a:gdLst/>
              <a:ahLst/>
              <a:cxnLst/>
              <a:rect l="l" t="t" r="r" b="b"/>
              <a:pathLst>
                <a:path w="3473" h="7531" extrusionOk="0">
                  <a:moveTo>
                    <a:pt x="3069" y="1"/>
                  </a:moveTo>
                  <a:cubicBezTo>
                    <a:pt x="1893" y="277"/>
                    <a:pt x="1049" y="2811"/>
                    <a:pt x="589" y="4684"/>
                  </a:cubicBezTo>
                  <a:cubicBezTo>
                    <a:pt x="351" y="5639"/>
                    <a:pt x="130" y="6594"/>
                    <a:pt x="1" y="7530"/>
                  </a:cubicBezTo>
                  <a:cubicBezTo>
                    <a:pt x="1654" y="6208"/>
                    <a:pt x="2628" y="4060"/>
                    <a:pt x="3179" y="2077"/>
                  </a:cubicBezTo>
                  <a:cubicBezTo>
                    <a:pt x="3343" y="1360"/>
                    <a:pt x="3473" y="588"/>
                    <a:pt x="3326" y="240"/>
                  </a:cubicBezTo>
                  <a:cubicBezTo>
                    <a:pt x="3270" y="111"/>
                    <a:pt x="3179" y="56"/>
                    <a:pt x="3069" y="1"/>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73"/>
            <p:cNvSpPr/>
            <p:nvPr/>
          </p:nvSpPr>
          <p:spPr>
            <a:xfrm>
              <a:off x="4675900" y="2442490"/>
              <a:ext cx="251681" cy="393530"/>
            </a:xfrm>
            <a:custGeom>
              <a:avLst/>
              <a:gdLst/>
              <a:ahLst/>
              <a:cxnLst/>
              <a:rect l="l" t="t" r="r" b="b"/>
              <a:pathLst>
                <a:path w="12012" h="18782" extrusionOk="0">
                  <a:moveTo>
                    <a:pt x="8318" y="0"/>
                  </a:moveTo>
                  <a:cubicBezTo>
                    <a:pt x="8159" y="0"/>
                    <a:pt x="8011" y="28"/>
                    <a:pt x="7934" y="86"/>
                  </a:cubicBezTo>
                  <a:cubicBezTo>
                    <a:pt x="6668" y="434"/>
                    <a:pt x="6061" y="1389"/>
                    <a:pt x="5510" y="2454"/>
                  </a:cubicBezTo>
                  <a:cubicBezTo>
                    <a:pt x="4647" y="4126"/>
                    <a:pt x="4188" y="5889"/>
                    <a:pt x="3472" y="7596"/>
                  </a:cubicBezTo>
                  <a:cubicBezTo>
                    <a:pt x="2076" y="10975"/>
                    <a:pt x="992" y="14685"/>
                    <a:pt x="0" y="18175"/>
                  </a:cubicBezTo>
                  <a:cubicBezTo>
                    <a:pt x="1715" y="18633"/>
                    <a:pt x="3718" y="18782"/>
                    <a:pt x="5533" y="18782"/>
                  </a:cubicBezTo>
                  <a:cubicBezTo>
                    <a:pt x="8229" y="18782"/>
                    <a:pt x="10511" y="18453"/>
                    <a:pt x="10818" y="18321"/>
                  </a:cubicBezTo>
                  <a:cubicBezTo>
                    <a:pt x="12011" y="17790"/>
                    <a:pt x="11717" y="16908"/>
                    <a:pt x="11717" y="15750"/>
                  </a:cubicBezTo>
                  <a:cubicBezTo>
                    <a:pt x="11717" y="14557"/>
                    <a:pt x="11700" y="13345"/>
                    <a:pt x="11607" y="12151"/>
                  </a:cubicBezTo>
                  <a:cubicBezTo>
                    <a:pt x="11350" y="8037"/>
                    <a:pt x="10468" y="3960"/>
                    <a:pt x="8485" y="213"/>
                  </a:cubicBezTo>
                  <a:cubicBezTo>
                    <a:pt x="8431" y="103"/>
                    <a:pt x="8558" y="67"/>
                    <a:pt x="8742" y="67"/>
                  </a:cubicBezTo>
                  <a:cubicBezTo>
                    <a:pt x="8620" y="23"/>
                    <a:pt x="8464" y="0"/>
                    <a:pt x="8318" y="0"/>
                  </a:cubicBezTo>
                  <a:close/>
                </a:path>
              </a:pathLst>
            </a:custGeom>
            <a:solidFill>
              <a:srgbClr val="191919">
                <a:alpha val="16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73"/>
            <p:cNvSpPr/>
            <p:nvPr/>
          </p:nvSpPr>
          <p:spPr>
            <a:xfrm>
              <a:off x="4734769" y="2850579"/>
              <a:ext cx="177803" cy="23488"/>
            </a:xfrm>
            <a:custGeom>
              <a:avLst/>
              <a:gdLst/>
              <a:ahLst/>
              <a:cxnLst/>
              <a:rect l="l" t="t" r="r" b="b"/>
              <a:pathLst>
                <a:path w="8486" h="1121" extrusionOk="0">
                  <a:moveTo>
                    <a:pt x="1" y="0"/>
                  </a:moveTo>
                  <a:cubicBezTo>
                    <a:pt x="1" y="0"/>
                    <a:pt x="5223" y="1120"/>
                    <a:pt x="7333" y="1120"/>
                  </a:cubicBezTo>
                  <a:cubicBezTo>
                    <a:pt x="7814" y="1120"/>
                    <a:pt x="8134" y="1062"/>
                    <a:pt x="8192" y="918"/>
                  </a:cubicBezTo>
                  <a:cubicBezTo>
                    <a:pt x="8486" y="128"/>
                    <a:pt x="4372" y="184"/>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73"/>
            <p:cNvSpPr/>
            <p:nvPr/>
          </p:nvSpPr>
          <p:spPr>
            <a:xfrm>
              <a:off x="4737451" y="2543114"/>
              <a:ext cx="192826" cy="286337"/>
            </a:xfrm>
            <a:custGeom>
              <a:avLst/>
              <a:gdLst/>
              <a:ahLst/>
              <a:cxnLst/>
              <a:rect l="l" t="t" r="r" b="b"/>
              <a:pathLst>
                <a:path w="9203" h="13666" extrusionOk="0">
                  <a:moveTo>
                    <a:pt x="7283" y="0"/>
                  </a:moveTo>
                  <a:cubicBezTo>
                    <a:pt x="6693" y="0"/>
                    <a:pt x="6107" y="148"/>
                    <a:pt x="5620" y="442"/>
                  </a:cubicBezTo>
                  <a:cubicBezTo>
                    <a:pt x="5327" y="626"/>
                    <a:pt x="5052" y="883"/>
                    <a:pt x="4702" y="920"/>
                  </a:cubicBezTo>
                  <a:cubicBezTo>
                    <a:pt x="4648" y="931"/>
                    <a:pt x="4593" y="935"/>
                    <a:pt x="4537" y="935"/>
                  </a:cubicBezTo>
                  <a:cubicBezTo>
                    <a:pt x="4402" y="935"/>
                    <a:pt x="4263" y="909"/>
                    <a:pt x="4134" y="883"/>
                  </a:cubicBezTo>
                  <a:cubicBezTo>
                    <a:pt x="3954" y="859"/>
                    <a:pt x="3770" y="843"/>
                    <a:pt x="3589" y="843"/>
                  </a:cubicBezTo>
                  <a:cubicBezTo>
                    <a:pt x="3217" y="843"/>
                    <a:pt x="2857" y="912"/>
                    <a:pt x="2572" y="1123"/>
                  </a:cubicBezTo>
                  <a:cubicBezTo>
                    <a:pt x="2334" y="1287"/>
                    <a:pt x="2187" y="1544"/>
                    <a:pt x="2040" y="1784"/>
                  </a:cubicBezTo>
                  <a:cubicBezTo>
                    <a:pt x="1489" y="2739"/>
                    <a:pt x="1029" y="3731"/>
                    <a:pt x="644" y="4759"/>
                  </a:cubicBezTo>
                  <a:cubicBezTo>
                    <a:pt x="478" y="5237"/>
                    <a:pt x="331" y="5714"/>
                    <a:pt x="240" y="6209"/>
                  </a:cubicBezTo>
                  <a:cubicBezTo>
                    <a:pt x="148" y="6669"/>
                    <a:pt x="111" y="7127"/>
                    <a:pt x="74" y="7587"/>
                  </a:cubicBezTo>
                  <a:cubicBezTo>
                    <a:pt x="20" y="8670"/>
                    <a:pt x="1" y="9754"/>
                    <a:pt x="20" y="10820"/>
                  </a:cubicBezTo>
                  <a:cubicBezTo>
                    <a:pt x="20" y="11241"/>
                    <a:pt x="57" y="11682"/>
                    <a:pt x="184" y="12086"/>
                  </a:cubicBezTo>
                  <a:cubicBezTo>
                    <a:pt x="331" y="12490"/>
                    <a:pt x="625" y="12876"/>
                    <a:pt x="1048" y="13060"/>
                  </a:cubicBezTo>
                  <a:cubicBezTo>
                    <a:pt x="1178" y="13113"/>
                    <a:pt x="1321" y="13139"/>
                    <a:pt x="1463" y="13139"/>
                  </a:cubicBezTo>
                  <a:cubicBezTo>
                    <a:pt x="1762" y="13139"/>
                    <a:pt x="2055" y="13021"/>
                    <a:pt x="2205" y="12784"/>
                  </a:cubicBezTo>
                  <a:cubicBezTo>
                    <a:pt x="2644" y="13059"/>
                    <a:pt x="3155" y="13202"/>
                    <a:pt x="3661" y="13202"/>
                  </a:cubicBezTo>
                  <a:cubicBezTo>
                    <a:pt x="4001" y="13202"/>
                    <a:pt x="4338" y="13137"/>
                    <a:pt x="4648" y="13004"/>
                  </a:cubicBezTo>
                  <a:cubicBezTo>
                    <a:pt x="4776" y="12950"/>
                    <a:pt x="4923" y="12876"/>
                    <a:pt x="5089" y="12857"/>
                  </a:cubicBezTo>
                  <a:cubicBezTo>
                    <a:pt x="5109" y="12855"/>
                    <a:pt x="5128" y="12854"/>
                    <a:pt x="5148" y="12854"/>
                  </a:cubicBezTo>
                  <a:cubicBezTo>
                    <a:pt x="5492" y="12854"/>
                    <a:pt x="5802" y="13145"/>
                    <a:pt x="6080" y="13354"/>
                  </a:cubicBezTo>
                  <a:cubicBezTo>
                    <a:pt x="6264" y="13482"/>
                    <a:pt x="6465" y="13592"/>
                    <a:pt x="6686" y="13665"/>
                  </a:cubicBezTo>
                  <a:cubicBezTo>
                    <a:pt x="7347" y="13592"/>
                    <a:pt x="7788" y="13501"/>
                    <a:pt x="7917" y="13445"/>
                  </a:cubicBezTo>
                  <a:cubicBezTo>
                    <a:pt x="9202" y="12876"/>
                    <a:pt x="8853" y="11921"/>
                    <a:pt x="8835" y="10690"/>
                  </a:cubicBezTo>
                  <a:cubicBezTo>
                    <a:pt x="8798" y="9387"/>
                    <a:pt x="8743" y="8101"/>
                    <a:pt x="8615" y="6816"/>
                  </a:cubicBezTo>
                  <a:cubicBezTo>
                    <a:pt x="8412" y="4520"/>
                    <a:pt x="8027" y="2225"/>
                    <a:pt x="7384" y="2"/>
                  </a:cubicBezTo>
                  <a:cubicBezTo>
                    <a:pt x="7350" y="1"/>
                    <a:pt x="7317" y="0"/>
                    <a:pt x="72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73"/>
            <p:cNvSpPr/>
            <p:nvPr/>
          </p:nvSpPr>
          <p:spPr>
            <a:xfrm>
              <a:off x="4775161" y="2797743"/>
              <a:ext cx="146248" cy="41025"/>
            </a:xfrm>
            <a:custGeom>
              <a:avLst/>
              <a:gdLst/>
              <a:ahLst/>
              <a:cxnLst/>
              <a:rect l="l" t="t" r="r" b="b"/>
              <a:pathLst>
                <a:path w="6980" h="1958" extrusionOk="0">
                  <a:moveTo>
                    <a:pt x="4222" y="1"/>
                  </a:moveTo>
                  <a:cubicBezTo>
                    <a:pt x="2793" y="1"/>
                    <a:pt x="1414" y="573"/>
                    <a:pt x="1" y="1952"/>
                  </a:cubicBezTo>
                  <a:cubicBezTo>
                    <a:pt x="190" y="1956"/>
                    <a:pt x="379" y="1957"/>
                    <a:pt x="565" y="1957"/>
                  </a:cubicBezTo>
                  <a:cubicBezTo>
                    <a:pt x="3426" y="1957"/>
                    <a:pt x="5825" y="1575"/>
                    <a:pt x="6154" y="1420"/>
                  </a:cubicBezTo>
                  <a:cubicBezTo>
                    <a:pt x="6594" y="1200"/>
                    <a:pt x="6832" y="924"/>
                    <a:pt x="6979" y="612"/>
                  </a:cubicBezTo>
                  <a:cubicBezTo>
                    <a:pt x="6027" y="224"/>
                    <a:pt x="5115" y="1"/>
                    <a:pt x="42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73"/>
            <p:cNvSpPr/>
            <p:nvPr/>
          </p:nvSpPr>
          <p:spPr>
            <a:xfrm>
              <a:off x="4842515" y="2688969"/>
              <a:ext cx="48861" cy="127098"/>
            </a:xfrm>
            <a:custGeom>
              <a:avLst/>
              <a:gdLst/>
              <a:ahLst/>
              <a:cxnLst/>
              <a:rect l="l" t="t" r="r" b="b"/>
              <a:pathLst>
                <a:path w="2332" h="6066" extrusionOk="0">
                  <a:moveTo>
                    <a:pt x="2241" y="1"/>
                  </a:moveTo>
                  <a:cubicBezTo>
                    <a:pt x="1947" y="442"/>
                    <a:pt x="1580" y="863"/>
                    <a:pt x="1139" y="1231"/>
                  </a:cubicBezTo>
                  <a:cubicBezTo>
                    <a:pt x="992" y="1360"/>
                    <a:pt x="826" y="1470"/>
                    <a:pt x="716" y="1635"/>
                  </a:cubicBezTo>
                  <a:cubicBezTo>
                    <a:pt x="459" y="1948"/>
                    <a:pt x="495" y="2332"/>
                    <a:pt x="495" y="2682"/>
                  </a:cubicBezTo>
                  <a:cubicBezTo>
                    <a:pt x="478" y="3747"/>
                    <a:pt x="147" y="4830"/>
                    <a:pt x="18" y="5914"/>
                  </a:cubicBezTo>
                  <a:cubicBezTo>
                    <a:pt x="18" y="5951"/>
                    <a:pt x="0" y="6005"/>
                    <a:pt x="37" y="6042"/>
                  </a:cubicBezTo>
                  <a:cubicBezTo>
                    <a:pt x="56" y="6061"/>
                    <a:pt x="84" y="6066"/>
                    <a:pt x="117" y="6066"/>
                  </a:cubicBezTo>
                  <a:cubicBezTo>
                    <a:pt x="149" y="6066"/>
                    <a:pt x="185" y="6061"/>
                    <a:pt x="221" y="6061"/>
                  </a:cubicBezTo>
                  <a:cubicBezTo>
                    <a:pt x="936" y="5969"/>
                    <a:pt x="1653" y="5804"/>
                    <a:pt x="2332" y="5565"/>
                  </a:cubicBezTo>
                  <a:cubicBezTo>
                    <a:pt x="2332" y="3728"/>
                    <a:pt x="2314" y="1892"/>
                    <a:pt x="2277" y="55"/>
                  </a:cubicBezTo>
                  <a:lnTo>
                    <a:pt x="2241" y="1"/>
                  </a:lnTo>
                  <a:close/>
                </a:path>
              </a:pathLst>
            </a:custGeom>
            <a:solidFill>
              <a:srgbClr val="ED7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73"/>
            <p:cNvSpPr/>
            <p:nvPr/>
          </p:nvSpPr>
          <p:spPr>
            <a:xfrm>
              <a:off x="4779015" y="2591048"/>
              <a:ext cx="117753" cy="197247"/>
            </a:xfrm>
            <a:custGeom>
              <a:avLst/>
              <a:gdLst/>
              <a:ahLst/>
              <a:cxnLst/>
              <a:rect l="l" t="t" r="r" b="b"/>
              <a:pathLst>
                <a:path w="5620" h="9414" extrusionOk="0">
                  <a:moveTo>
                    <a:pt x="2753" y="0"/>
                  </a:moveTo>
                  <a:cubicBezTo>
                    <a:pt x="2445" y="0"/>
                    <a:pt x="2142" y="45"/>
                    <a:pt x="1856" y="157"/>
                  </a:cubicBezTo>
                  <a:cubicBezTo>
                    <a:pt x="1029" y="488"/>
                    <a:pt x="367" y="1313"/>
                    <a:pt x="294" y="2195"/>
                  </a:cubicBezTo>
                  <a:cubicBezTo>
                    <a:pt x="0" y="5777"/>
                    <a:pt x="625" y="8054"/>
                    <a:pt x="1763" y="9413"/>
                  </a:cubicBezTo>
                  <a:lnTo>
                    <a:pt x="1929" y="9413"/>
                  </a:lnTo>
                  <a:cubicBezTo>
                    <a:pt x="2828" y="8936"/>
                    <a:pt x="3656" y="8348"/>
                    <a:pt x="4408" y="7668"/>
                  </a:cubicBezTo>
                  <a:cubicBezTo>
                    <a:pt x="4794" y="7319"/>
                    <a:pt x="5162" y="6952"/>
                    <a:pt x="5363" y="6475"/>
                  </a:cubicBezTo>
                  <a:cubicBezTo>
                    <a:pt x="5510" y="6088"/>
                    <a:pt x="5566" y="5667"/>
                    <a:pt x="5583" y="5226"/>
                  </a:cubicBezTo>
                  <a:cubicBezTo>
                    <a:pt x="5602" y="4748"/>
                    <a:pt x="5620" y="4271"/>
                    <a:pt x="5620" y="3793"/>
                  </a:cubicBezTo>
                  <a:cubicBezTo>
                    <a:pt x="5620" y="3113"/>
                    <a:pt x="5602" y="2434"/>
                    <a:pt x="5382" y="1791"/>
                  </a:cubicBezTo>
                  <a:cubicBezTo>
                    <a:pt x="5162" y="1149"/>
                    <a:pt x="4721" y="542"/>
                    <a:pt x="4096" y="248"/>
                  </a:cubicBezTo>
                  <a:cubicBezTo>
                    <a:pt x="3820" y="120"/>
                    <a:pt x="3509" y="64"/>
                    <a:pt x="3196" y="28"/>
                  </a:cubicBezTo>
                  <a:cubicBezTo>
                    <a:pt x="3048" y="10"/>
                    <a:pt x="2900" y="0"/>
                    <a:pt x="2753" y="0"/>
                  </a:cubicBezTo>
                  <a:close/>
                </a:path>
              </a:pathLst>
            </a:custGeom>
            <a:solidFill>
              <a:srgbClr val="F9BA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73"/>
            <p:cNvSpPr/>
            <p:nvPr/>
          </p:nvSpPr>
          <p:spPr>
            <a:xfrm>
              <a:off x="4810189" y="2566767"/>
              <a:ext cx="111970" cy="188426"/>
            </a:xfrm>
            <a:custGeom>
              <a:avLst/>
              <a:gdLst/>
              <a:ahLst/>
              <a:cxnLst/>
              <a:rect l="l" t="t" r="r" b="b"/>
              <a:pathLst>
                <a:path w="5344" h="8993" extrusionOk="0">
                  <a:moveTo>
                    <a:pt x="1438" y="1"/>
                  </a:moveTo>
                  <a:cubicBezTo>
                    <a:pt x="1290" y="1"/>
                    <a:pt x="1153" y="28"/>
                    <a:pt x="1029" y="85"/>
                  </a:cubicBezTo>
                  <a:cubicBezTo>
                    <a:pt x="0" y="581"/>
                    <a:pt x="275" y="2950"/>
                    <a:pt x="1653" y="5393"/>
                  </a:cubicBezTo>
                  <a:cubicBezTo>
                    <a:pt x="2773" y="7357"/>
                    <a:pt x="4261" y="8772"/>
                    <a:pt x="5344" y="8993"/>
                  </a:cubicBezTo>
                  <a:cubicBezTo>
                    <a:pt x="5307" y="7891"/>
                    <a:pt x="5253" y="6789"/>
                    <a:pt x="5143" y="5687"/>
                  </a:cubicBezTo>
                  <a:cubicBezTo>
                    <a:pt x="5050" y="4658"/>
                    <a:pt x="4922" y="3611"/>
                    <a:pt x="4756" y="2602"/>
                  </a:cubicBezTo>
                  <a:cubicBezTo>
                    <a:pt x="3636" y="1023"/>
                    <a:pt x="2340" y="1"/>
                    <a:pt x="14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73"/>
            <p:cNvSpPr/>
            <p:nvPr/>
          </p:nvSpPr>
          <p:spPr>
            <a:xfrm>
              <a:off x="4834805" y="2677028"/>
              <a:ext cx="10036" cy="23886"/>
            </a:xfrm>
            <a:custGeom>
              <a:avLst/>
              <a:gdLst/>
              <a:ahLst/>
              <a:cxnLst/>
              <a:rect l="l" t="t" r="r" b="b"/>
              <a:pathLst>
                <a:path w="479" h="1140" extrusionOk="0">
                  <a:moveTo>
                    <a:pt x="239" y="1"/>
                  </a:moveTo>
                  <a:cubicBezTo>
                    <a:pt x="111" y="1"/>
                    <a:pt x="1" y="258"/>
                    <a:pt x="18" y="571"/>
                  </a:cubicBezTo>
                  <a:cubicBezTo>
                    <a:pt x="18" y="882"/>
                    <a:pt x="129" y="1139"/>
                    <a:pt x="258" y="1139"/>
                  </a:cubicBezTo>
                  <a:cubicBezTo>
                    <a:pt x="386" y="1139"/>
                    <a:pt x="478" y="882"/>
                    <a:pt x="478" y="571"/>
                  </a:cubicBezTo>
                  <a:cubicBezTo>
                    <a:pt x="459" y="258"/>
                    <a:pt x="368" y="1"/>
                    <a:pt x="2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73"/>
            <p:cNvSpPr/>
            <p:nvPr/>
          </p:nvSpPr>
          <p:spPr>
            <a:xfrm>
              <a:off x="4784798" y="2676672"/>
              <a:ext cx="10392" cy="23865"/>
            </a:xfrm>
            <a:custGeom>
              <a:avLst/>
              <a:gdLst/>
              <a:ahLst/>
              <a:cxnLst/>
              <a:rect l="l" t="t" r="r" b="b"/>
              <a:pathLst>
                <a:path w="496" h="1139" extrusionOk="0">
                  <a:moveTo>
                    <a:pt x="221" y="0"/>
                  </a:moveTo>
                  <a:cubicBezTo>
                    <a:pt x="111" y="0"/>
                    <a:pt x="0" y="257"/>
                    <a:pt x="18" y="569"/>
                  </a:cubicBezTo>
                  <a:cubicBezTo>
                    <a:pt x="37" y="882"/>
                    <a:pt x="147" y="1139"/>
                    <a:pt x="275" y="1139"/>
                  </a:cubicBezTo>
                  <a:cubicBezTo>
                    <a:pt x="385" y="1139"/>
                    <a:pt x="496" y="882"/>
                    <a:pt x="478" y="569"/>
                  </a:cubicBezTo>
                  <a:cubicBezTo>
                    <a:pt x="478" y="257"/>
                    <a:pt x="349" y="0"/>
                    <a:pt x="2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1" name="Google Shape;3891;p73"/>
            <p:cNvSpPr/>
            <p:nvPr/>
          </p:nvSpPr>
          <p:spPr>
            <a:xfrm>
              <a:off x="4819784" y="2652642"/>
              <a:ext cx="31974" cy="20743"/>
            </a:xfrm>
            <a:custGeom>
              <a:avLst/>
              <a:gdLst/>
              <a:ahLst/>
              <a:cxnLst/>
              <a:rect l="l" t="t" r="r" b="b"/>
              <a:pathLst>
                <a:path w="1526" h="990" extrusionOk="0">
                  <a:moveTo>
                    <a:pt x="220" y="0"/>
                  </a:moveTo>
                  <a:cubicBezTo>
                    <a:pt x="116" y="0"/>
                    <a:pt x="35" y="83"/>
                    <a:pt x="20" y="192"/>
                  </a:cubicBezTo>
                  <a:lnTo>
                    <a:pt x="1" y="467"/>
                  </a:lnTo>
                  <a:cubicBezTo>
                    <a:pt x="1" y="596"/>
                    <a:pt x="93" y="743"/>
                    <a:pt x="221" y="761"/>
                  </a:cubicBezTo>
                  <a:lnTo>
                    <a:pt x="1250" y="981"/>
                  </a:lnTo>
                  <a:cubicBezTo>
                    <a:pt x="1266" y="987"/>
                    <a:pt x="1283" y="989"/>
                    <a:pt x="1300" y="989"/>
                  </a:cubicBezTo>
                  <a:cubicBezTo>
                    <a:pt x="1391" y="989"/>
                    <a:pt x="1473" y="907"/>
                    <a:pt x="1489" y="797"/>
                  </a:cubicBezTo>
                  <a:lnTo>
                    <a:pt x="1507" y="523"/>
                  </a:lnTo>
                  <a:cubicBezTo>
                    <a:pt x="1526" y="393"/>
                    <a:pt x="1433" y="266"/>
                    <a:pt x="1306" y="229"/>
                  </a:cubicBezTo>
                  <a:lnTo>
                    <a:pt x="277" y="9"/>
                  </a:lnTo>
                  <a:cubicBezTo>
                    <a:pt x="257" y="3"/>
                    <a:pt x="238"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2" name="Google Shape;3892;p73"/>
            <p:cNvSpPr/>
            <p:nvPr/>
          </p:nvSpPr>
          <p:spPr>
            <a:xfrm>
              <a:off x="4778638" y="2651448"/>
              <a:ext cx="24242" cy="22503"/>
            </a:xfrm>
            <a:custGeom>
              <a:avLst/>
              <a:gdLst/>
              <a:ahLst/>
              <a:cxnLst/>
              <a:rect l="l" t="t" r="r" b="b"/>
              <a:pathLst>
                <a:path w="1157" h="1074" extrusionOk="0">
                  <a:moveTo>
                    <a:pt x="894" y="0"/>
                  </a:moveTo>
                  <a:cubicBezTo>
                    <a:pt x="878" y="0"/>
                    <a:pt x="861" y="3"/>
                    <a:pt x="845" y="10"/>
                  </a:cubicBezTo>
                  <a:lnTo>
                    <a:pt x="128" y="323"/>
                  </a:lnTo>
                  <a:cubicBezTo>
                    <a:pt x="37" y="377"/>
                    <a:pt x="1" y="506"/>
                    <a:pt x="37" y="634"/>
                  </a:cubicBezTo>
                  <a:lnTo>
                    <a:pt x="92" y="891"/>
                  </a:lnTo>
                  <a:cubicBezTo>
                    <a:pt x="121" y="994"/>
                    <a:pt x="186" y="1073"/>
                    <a:pt x="257" y="1073"/>
                  </a:cubicBezTo>
                  <a:cubicBezTo>
                    <a:pt x="275" y="1073"/>
                    <a:pt x="294" y="1068"/>
                    <a:pt x="312" y="1057"/>
                  </a:cubicBezTo>
                  <a:lnTo>
                    <a:pt x="1029" y="744"/>
                  </a:lnTo>
                  <a:cubicBezTo>
                    <a:pt x="1120" y="708"/>
                    <a:pt x="1157" y="580"/>
                    <a:pt x="1139" y="433"/>
                  </a:cubicBezTo>
                  <a:lnTo>
                    <a:pt x="1066" y="176"/>
                  </a:lnTo>
                  <a:cubicBezTo>
                    <a:pt x="1050" y="69"/>
                    <a:pt x="972" y="0"/>
                    <a:pt x="8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73"/>
            <p:cNvSpPr/>
            <p:nvPr/>
          </p:nvSpPr>
          <p:spPr>
            <a:xfrm>
              <a:off x="4779015" y="2681281"/>
              <a:ext cx="29669" cy="40040"/>
            </a:xfrm>
            <a:custGeom>
              <a:avLst/>
              <a:gdLst/>
              <a:ahLst/>
              <a:cxnLst/>
              <a:rect l="l" t="t" r="r" b="b"/>
              <a:pathLst>
                <a:path w="1416" h="1911" extrusionOk="0">
                  <a:moveTo>
                    <a:pt x="0" y="1"/>
                  </a:moveTo>
                  <a:lnTo>
                    <a:pt x="37" y="1323"/>
                  </a:lnTo>
                  <a:cubicBezTo>
                    <a:pt x="56" y="1653"/>
                    <a:pt x="331" y="1911"/>
                    <a:pt x="644" y="1911"/>
                  </a:cubicBezTo>
                  <a:lnTo>
                    <a:pt x="845" y="1911"/>
                  </a:lnTo>
                  <a:cubicBezTo>
                    <a:pt x="1158" y="1911"/>
                    <a:pt x="1415" y="1634"/>
                    <a:pt x="1415" y="1323"/>
                  </a:cubicBezTo>
                  <a:lnTo>
                    <a:pt x="137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73"/>
            <p:cNvSpPr/>
            <p:nvPr/>
          </p:nvSpPr>
          <p:spPr>
            <a:xfrm>
              <a:off x="4815950" y="2682810"/>
              <a:ext cx="34278" cy="40040"/>
            </a:xfrm>
            <a:custGeom>
              <a:avLst/>
              <a:gdLst/>
              <a:ahLst/>
              <a:cxnLst/>
              <a:rect l="l" t="t" r="r" b="b"/>
              <a:pathLst>
                <a:path w="1636" h="1911" extrusionOk="0">
                  <a:moveTo>
                    <a:pt x="0" y="1"/>
                  </a:moveTo>
                  <a:lnTo>
                    <a:pt x="37" y="1323"/>
                  </a:lnTo>
                  <a:cubicBezTo>
                    <a:pt x="37" y="1654"/>
                    <a:pt x="276" y="1911"/>
                    <a:pt x="570" y="1911"/>
                  </a:cubicBezTo>
                  <a:lnTo>
                    <a:pt x="1121" y="1911"/>
                  </a:lnTo>
                  <a:cubicBezTo>
                    <a:pt x="1415" y="1911"/>
                    <a:pt x="1635" y="1654"/>
                    <a:pt x="1635" y="1323"/>
                  </a:cubicBezTo>
                  <a:lnTo>
                    <a:pt x="161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73"/>
            <p:cNvSpPr/>
            <p:nvPr/>
          </p:nvSpPr>
          <p:spPr>
            <a:xfrm>
              <a:off x="4778063" y="2680883"/>
              <a:ext cx="123515" cy="7711"/>
            </a:xfrm>
            <a:custGeom>
              <a:avLst/>
              <a:gdLst/>
              <a:ahLst/>
              <a:cxnLst/>
              <a:rect l="l" t="t" r="r" b="b"/>
              <a:pathLst>
                <a:path w="5895" h="368" extrusionOk="0">
                  <a:moveTo>
                    <a:pt x="0" y="0"/>
                  </a:moveTo>
                  <a:lnTo>
                    <a:pt x="0" y="350"/>
                  </a:lnTo>
                  <a:lnTo>
                    <a:pt x="5895" y="368"/>
                  </a:lnTo>
                  <a:lnTo>
                    <a:pt x="5804" y="37"/>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6" name="Google Shape;3896;p73"/>
            <p:cNvSpPr/>
            <p:nvPr/>
          </p:nvSpPr>
          <p:spPr>
            <a:xfrm>
              <a:off x="4781718" y="2687042"/>
              <a:ext cx="21560" cy="28893"/>
            </a:xfrm>
            <a:custGeom>
              <a:avLst/>
              <a:gdLst/>
              <a:ahLst/>
              <a:cxnLst/>
              <a:rect l="l" t="t" r="r" b="b"/>
              <a:pathLst>
                <a:path w="1029" h="1379" extrusionOk="0">
                  <a:moveTo>
                    <a:pt x="0" y="0"/>
                  </a:moveTo>
                  <a:lnTo>
                    <a:pt x="37" y="955"/>
                  </a:lnTo>
                  <a:cubicBezTo>
                    <a:pt x="55" y="1195"/>
                    <a:pt x="238" y="1378"/>
                    <a:pt x="478" y="1378"/>
                  </a:cubicBezTo>
                  <a:lnTo>
                    <a:pt x="625" y="1378"/>
                  </a:lnTo>
                  <a:cubicBezTo>
                    <a:pt x="845" y="1378"/>
                    <a:pt x="1029" y="1176"/>
                    <a:pt x="1029" y="938"/>
                  </a:cubicBezTo>
                  <a:lnTo>
                    <a:pt x="992" y="0"/>
                  </a:lnTo>
                  <a:close/>
                </a:path>
              </a:pathLst>
            </a:custGeom>
            <a:solidFill>
              <a:srgbClr val="F9BA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73"/>
            <p:cNvSpPr/>
            <p:nvPr/>
          </p:nvSpPr>
          <p:spPr>
            <a:xfrm>
              <a:off x="4821334" y="2687042"/>
              <a:ext cx="23865" cy="29271"/>
            </a:xfrm>
            <a:custGeom>
              <a:avLst/>
              <a:gdLst/>
              <a:ahLst/>
              <a:cxnLst/>
              <a:rect l="l" t="t" r="r" b="b"/>
              <a:pathLst>
                <a:path w="1139" h="1397" extrusionOk="0">
                  <a:moveTo>
                    <a:pt x="0" y="0"/>
                  </a:moveTo>
                  <a:lnTo>
                    <a:pt x="19" y="955"/>
                  </a:lnTo>
                  <a:cubicBezTo>
                    <a:pt x="37" y="1195"/>
                    <a:pt x="240" y="1396"/>
                    <a:pt x="515" y="1396"/>
                  </a:cubicBezTo>
                  <a:lnTo>
                    <a:pt x="661" y="1396"/>
                  </a:lnTo>
                  <a:cubicBezTo>
                    <a:pt x="938" y="1378"/>
                    <a:pt x="1139" y="1195"/>
                    <a:pt x="1139" y="955"/>
                  </a:cubicBezTo>
                  <a:lnTo>
                    <a:pt x="1121" y="0"/>
                  </a:lnTo>
                  <a:close/>
                </a:path>
              </a:pathLst>
            </a:custGeom>
            <a:solidFill>
              <a:srgbClr val="F9BA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73"/>
            <p:cNvSpPr/>
            <p:nvPr/>
          </p:nvSpPr>
          <p:spPr>
            <a:xfrm>
              <a:off x="4834407" y="2687042"/>
              <a:ext cx="9659" cy="12739"/>
            </a:xfrm>
            <a:custGeom>
              <a:avLst/>
              <a:gdLst/>
              <a:ahLst/>
              <a:cxnLst/>
              <a:rect l="l" t="t" r="r" b="b"/>
              <a:pathLst>
                <a:path w="461" h="608" extrusionOk="0">
                  <a:moveTo>
                    <a:pt x="1" y="0"/>
                  </a:moveTo>
                  <a:lnTo>
                    <a:pt x="1" y="37"/>
                  </a:lnTo>
                  <a:cubicBezTo>
                    <a:pt x="1" y="350"/>
                    <a:pt x="111" y="607"/>
                    <a:pt x="240" y="607"/>
                  </a:cubicBezTo>
                  <a:cubicBezTo>
                    <a:pt x="368" y="607"/>
                    <a:pt x="461" y="350"/>
                    <a:pt x="461" y="37"/>
                  </a:cubicBezTo>
                  <a:cubicBezTo>
                    <a:pt x="461" y="19"/>
                    <a:pt x="442" y="19"/>
                    <a:pt x="4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73"/>
            <p:cNvSpPr/>
            <p:nvPr/>
          </p:nvSpPr>
          <p:spPr>
            <a:xfrm>
              <a:off x="4784400" y="2687042"/>
              <a:ext cx="10015" cy="12739"/>
            </a:xfrm>
            <a:custGeom>
              <a:avLst/>
              <a:gdLst/>
              <a:ahLst/>
              <a:cxnLst/>
              <a:rect l="l" t="t" r="r" b="b"/>
              <a:pathLst>
                <a:path w="478" h="608" extrusionOk="0">
                  <a:moveTo>
                    <a:pt x="0" y="0"/>
                  </a:moveTo>
                  <a:lnTo>
                    <a:pt x="0" y="37"/>
                  </a:lnTo>
                  <a:cubicBezTo>
                    <a:pt x="0" y="350"/>
                    <a:pt x="130" y="607"/>
                    <a:pt x="240" y="607"/>
                  </a:cubicBezTo>
                  <a:cubicBezTo>
                    <a:pt x="368" y="607"/>
                    <a:pt x="478" y="350"/>
                    <a:pt x="460" y="37"/>
                  </a:cubicBezTo>
                  <a:lnTo>
                    <a:pt x="46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73"/>
            <p:cNvSpPr/>
            <p:nvPr/>
          </p:nvSpPr>
          <p:spPr>
            <a:xfrm>
              <a:off x="4796886" y="2695904"/>
              <a:ext cx="20261" cy="27657"/>
            </a:xfrm>
            <a:custGeom>
              <a:avLst/>
              <a:gdLst/>
              <a:ahLst/>
              <a:cxnLst/>
              <a:rect l="l" t="t" r="r" b="b"/>
              <a:pathLst>
                <a:path w="967" h="1320" extrusionOk="0">
                  <a:moveTo>
                    <a:pt x="746" y="0"/>
                  </a:moveTo>
                  <a:cubicBezTo>
                    <a:pt x="579" y="234"/>
                    <a:pt x="0" y="1320"/>
                    <a:pt x="714" y="1320"/>
                  </a:cubicBezTo>
                  <a:cubicBezTo>
                    <a:pt x="785" y="1320"/>
                    <a:pt x="868" y="1309"/>
                    <a:pt x="966" y="1286"/>
                  </a:cubicBezTo>
                  <a:lnTo>
                    <a:pt x="966" y="1230"/>
                  </a:lnTo>
                  <a:cubicBezTo>
                    <a:pt x="950" y="1231"/>
                    <a:pt x="935" y="1232"/>
                    <a:pt x="920" y="1232"/>
                  </a:cubicBezTo>
                  <a:cubicBezTo>
                    <a:pt x="355" y="1232"/>
                    <a:pt x="604" y="558"/>
                    <a:pt x="819" y="147"/>
                  </a:cubicBezTo>
                  <a:cubicBezTo>
                    <a:pt x="782" y="55"/>
                    <a:pt x="746" y="0"/>
                    <a:pt x="746" y="0"/>
                  </a:cubicBezTo>
                  <a:close/>
                </a:path>
              </a:pathLst>
            </a:custGeom>
            <a:solidFill>
              <a:srgbClr val="ED7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73"/>
            <p:cNvSpPr/>
            <p:nvPr/>
          </p:nvSpPr>
          <p:spPr>
            <a:xfrm>
              <a:off x="4804407" y="2735521"/>
              <a:ext cx="33880" cy="21979"/>
            </a:xfrm>
            <a:custGeom>
              <a:avLst/>
              <a:gdLst/>
              <a:ahLst/>
              <a:cxnLst/>
              <a:rect l="l" t="t" r="r" b="b"/>
              <a:pathLst>
                <a:path w="1617" h="1049" extrusionOk="0">
                  <a:moveTo>
                    <a:pt x="1616" y="0"/>
                  </a:moveTo>
                  <a:lnTo>
                    <a:pt x="0" y="110"/>
                  </a:lnTo>
                  <a:cubicBezTo>
                    <a:pt x="0" y="110"/>
                    <a:pt x="110" y="992"/>
                    <a:pt x="791" y="1048"/>
                  </a:cubicBezTo>
                  <a:cubicBezTo>
                    <a:pt x="802" y="1048"/>
                    <a:pt x="813" y="1049"/>
                    <a:pt x="823" y="1049"/>
                  </a:cubicBezTo>
                  <a:cubicBezTo>
                    <a:pt x="1457" y="1049"/>
                    <a:pt x="1616" y="0"/>
                    <a:pt x="16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73"/>
            <p:cNvSpPr/>
            <p:nvPr/>
          </p:nvSpPr>
          <p:spPr>
            <a:xfrm>
              <a:off x="4807109" y="2736296"/>
              <a:ext cx="28097" cy="11189"/>
            </a:xfrm>
            <a:custGeom>
              <a:avLst/>
              <a:gdLst/>
              <a:ahLst/>
              <a:cxnLst/>
              <a:rect l="l" t="t" r="r" b="b"/>
              <a:pathLst>
                <a:path w="1341" h="534" extrusionOk="0">
                  <a:moveTo>
                    <a:pt x="1340" y="0"/>
                  </a:moveTo>
                  <a:lnTo>
                    <a:pt x="1" y="93"/>
                  </a:lnTo>
                  <a:cubicBezTo>
                    <a:pt x="1" y="93"/>
                    <a:pt x="37" y="331"/>
                    <a:pt x="147" y="533"/>
                  </a:cubicBezTo>
                  <a:lnTo>
                    <a:pt x="1249" y="350"/>
                  </a:lnTo>
                  <a:cubicBezTo>
                    <a:pt x="1323" y="166"/>
                    <a:pt x="1340" y="0"/>
                    <a:pt x="1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73"/>
            <p:cNvSpPr/>
            <p:nvPr/>
          </p:nvSpPr>
          <p:spPr>
            <a:xfrm>
              <a:off x="4869435" y="2672922"/>
              <a:ext cx="40040" cy="64764"/>
            </a:xfrm>
            <a:custGeom>
              <a:avLst/>
              <a:gdLst/>
              <a:ahLst/>
              <a:cxnLst/>
              <a:rect l="l" t="t" r="r" b="b"/>
              <a:pathLst>
                <a:path w="1911" h="3091" extrusionOk="0">
                  <a:moveTo>
                    <a:pt x="1203" y="0"/>
                  </a:moveTo>
                  <a:cubicBezTo>
                    <a:pt x="806" y="0"/>
                    <a:pt x="371" y="576"/>
                    <a:pt x="202" y="1355"/>
                  </a:cubicBezTo>
                  <a:cubicBezTo>
                    <a:pt x="1" y="2199"/>
                    <a:pt x="202" y="2971"/>
                    <a:pt x="625" y="3081"/>
                  </a:cubicBezTo>
                  <a:cubicBezTo>
                    <a:pt x="654" y="3087"/>
                    <a:pt x="683" y="3090"/>
                    <a:pt x="712" y="3090"/>
                  </a:cubicBezTo>
                  <a:cubicBezTo>
                    <a:pt x="1111" y="3090"/>
                    <a:pt x="1538" y="2525"/>
                    <a:pt x="1727" y="1722"/>
                  </a:cubicBezTo>
                  <a:cubicBezTo>
                    <a:pt x="1911" y="877"/>
                    <a:pt x="1727" y="106"/>
                    <a:pt x="1304" y="13"/>
                  </a:cubicBezTo>
                  <a:cubicBezTo>
                    <a:pt x="1271" y="4"/>
                    <a:pt x="1237" y="0"/>
                    <a:pt x="1203" y="0"/>
                  </a:cubicBezTo>
                  <a:close/>
                </a:path>
              </a:pathLst>
            </a:custGeom>
            <a:solidFill>
              <a:srgbClr val="F9BA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73"/>
            <p:cNvSpPr/>
            <p:nvPr/>
          </p:nvSpPr>
          <p:spPr>
            <a:xfrm>
              <a:off x="4877145" y="2689891"/>
              <a:ext cx="25415" cy="35095"/>
            </a:xfrm>
            <a:custGeom>
              <a:avLst/>
              <a:gdLst/>
              <a:ahLst/>
              <a:cxnLst/>
              <a:rect l="l" t="t" r="r" b="b"/>
              <a:pathLst>
                <a:path w="1213" h="1675" extrusionOk="0">
                  <a:moveTo>
                    <a:pt x="707" y="1"/>
                  </a:moveTo>
                  <a:cubicBezTo>
                    <a:pt x="455" y="1"/>
                    <a:pt x="190" y="296"/>
                    <a:pt x="91" y="709"/>
                  </a:cubicBezTo>
                  <a:cubicBezTo>
                    <a:pt x="0" y="1169"/>
                    <a:pt x="128" y="1610"/>
                    <a:pt x="422" y="1664"/>
                  </a:cubicBezTo>
                  <a:cubicBezTo>
                    <a:pt x="449" y="1671"/>
                    <a:pt x="476" y="1675"/>
                    <a:pt x="504" y="1675"/>
                  </a:cubicBezTo>
                  <a:cubicBezTo>
                    <a:pt x="754" y="1675"/>
                    <a:pt x="1003" y="1381"/>
                    <a:pt x="1102" y="966"/>
                  </a:cubicBezTo>
                  <a:cubicBezTo>
                    <a:pt x="1212" y="508"/>
                    <a:pt x="1065" y="67"/>
                    <a:pt x="789" y="11"/>
                  </a:cubicBezTo>
                  <a:cubicBezTo>
                    <a:pt x="762" y="4"/>
                    <a:pt x="735" y="1"/>
                    <a:pt x="707" y="1"/>
                  </a:cubicBezTo>
                  <a:close/>
                </a:path>
              </a:pathLst>
            </a:custGeom>
            <a:solidFill>
              <a:srgbClr val="ED7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73"/>
            <p:cNvSpPr/>
            <p:nvPr/>
          </p:nvSpPr>
          <p:spPr>
            <a:xfrm>
              <a:off x="4880581" y="2705059"/>
              <a:ext cx="15044" cy="22880"/>
            </a:xfrm>
            <a:custGeom>
              <a:avLst/>
              <a:gdLst/>
              <a:ahLst/>
              <a:cxnLst/>
              <a:rect l="l" t="t" r="r" b="b"/>
              <a:pathLst>
                <a:path w="718" h="1092" extrusionOk="0">
                  <a:moveTo>
                    <a:pt x="442" y="0"/>
                  </a:moveTo>
                  <a:cubicBezTo>
                    <a:pt x="287" y="0"/>
                    <a:pt x="124" y="209"/>
                    <a:pt x="56" y="482"/>
                  </a:cubicBezTo>
                  <a:cubicBezTo>
                    <a:pt x="1" y="776"/>
                    <a:pt x="74" y="1050"/>
                    <a:pt x="240" y="1087"/>
                  </a:cubicBezTo>
                  <a:cubicBezTo>
                    <a:pt x="252" y="1090"/>
                    <a:pt x="263" y="1091"/>
                    <a:pt x="275" y="1091"/>
                  </a:cubicBezTo>
                  <a:cubicBezTo>
                    <a:pt x="415" y="1091"/>
                    <a:pt x="576" y="898"/>
                    <a:pt x="644" y="609"/>
                  </a:cubicBezTo>
                  <a:cubicBezTo>
                    <a:pt x="718" y="316"/>
                    <a:pt x="625" y="41"/>
                    <a:pt x="478" y="4"/>
                  </a:cubicBezTo>
                  <a:cubicBezTo>
                    <a:pt x="466" y="1"/>
                    <a:pt x="454" y="0"/>
                    <a:pt x="442" y="0"/>
                  </a:cubicBezTo>
                  <a:close/>
                </a:path>
              </a:pathLst>
            </a:custGeom>
            <a:solidFill>
              <a:srgbClr val="F9BA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73"/>
            <p:cNvSpPr/>
            <p:nvPr/>
          </p:nvSpPr>
          <p:spPr>
            <a:xfrm>
              <a:off x="4892522" y="3406933"/>
              <a:ext cx="103924" cy="265699"/>
            </a:xfrm>
            <a:custGeom>
              <a:avLst/>
              <a:gdLst/>
              <a:ahLst/>
              <a:cxnLst/>
              <a:rect l="l" t="t" r="r" b="b"/>
              <a:pathLst>
                <a:path w="4960" h="12681" extrusionOk="0">
                  <a:moveTo>
                    <a:pt x="294" y="0"/>
                  </a:moveTo>
                  <a:lnTo>
                    <a:pt x="1" y="331"/>
                  </a:lnTo>
                  <a:cubicBezTo>
                    <a:pt x="2038" y="4058"/>
                    <a:pt x="3250" y="8172"/>
                    <a:pt x="3967" y="12341"/>
                  </a:cubicBezTo>
                  <a:cubicBezTo>
                    <a:pt x="4000" y="12489"/>
                    <a:pt x="4092" y="12680"/>
                    <a:pt x="4216" y="12680"/>
                  </a:cubicBezTo>
                  <a:cubicBezTo>
                    <a:pt x="4231" y="12680"/>
                    <a:pt x="4246" y="12678"/>
                    <a:pt x="4261" y="12672"/>
                  </a:cubicBezTo>
                  <a:cubicBezTo>
                    <a:pt x="4335" y="12635"/>
                    <a:pt x="4371" y="12579"/>
                    <a:pt x="4389" y="12525"/>
                  </a:cubicBezTo>
                  <a:cubicBezTo>
                    <a:pt x="4959" y="11331"/>
                    <a:pt x="4940" y="9935"/>
                    <a:pt x="4610" y="8668"/>
                  </a:cubicBezTo>
                  <a:cubicBezTo>
                    <a:pt x="4261" y="7383"/>
                    <a:pt x="3637" y="6225"/>
                    <a:pt x="3012" y="5050"/>
                  </a:cubicBezTo>
                  <a:cubicBezTo>
                    <a:pt x="2112" y="3379"/>
                    <a:pt x="1194" y="1690"/>
                    <a:pt x="2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73"/>
            <p:cNvSpPr/>
            <p:nvPr/>
          </p:nvSpPr>
          <p:spPr>
            <a:xfrm>
              <a:off x="4787877" y="3125676"/>
              <a:ext cx="50412" cy="32015"/>
            </a:xfrm>
            <a:custGeom>
              <a:avLst/>
              <a:gdLst/>
              <a:ahLst/>
              <a:cxnLst/>
              <a:rect l="l" t="t" r="r" b="b"/>
              <a:pathLst>
                <a:path w="2406" h="1528" extrusionOk="0">
                  <a:moveTo>
                    <a:pt x="1514" y="0"/>
                  </a:moveTo>
                  <a:cubicBezTo>
                    <a:pt x="1344" y="0"/>
                    <a:pt x="1159" y="30"/>
                    <a:pt x="973" y="92"/>
                  </a:cubicBezTo>
                  <a:cubicBezTo>
                    <a:pt x="385" y="293"/>
                    <a:pt x="0" y="753"/>
                    <a:pt x="128" y="1120"/>
                  </a:cubicBezTo>
                  <a:cubicBezTo>
                    <a:pt x="216" y="1383"/>
                    <a:pt x="519" y="1527"/>
                    <a:pt x="889" y="1527"/>
                  </a:cubicBezTo>
                  <a:cubicBezTo>
                    <a:pt x="1060" y="1527"/>
                    <a:pt x="1247" y="1496"/>
                    <a:pt x="1433" y="1432"/>
                  </a:cubicBezTo>
                  <a:cubicBezTo>
                    <a:pt x="2020" y="1248"/>
                    <a:pt x="2405" y="771"/>
                    <a:pt x="2278" y="404"/>
                  </a:cubicBezTo>
                  <a:cubicBezTo>
                    <a:pt x="2201" y="149"/>
                    <a:pt x="1896" y="0"/>
                    <a:pt x="1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73"/>
            <p:cNvSpPr/>
            <p:nvPr/>
          </p:nvSpPr>
          <p:spPr>
            <a:xfrm>
              <a:off x="4738624" y="2196933"/>
              <a:ext cx="338907" cy="1081945"/>
            </a:xfrm>
            <a:custGeom>
              <a:avLst/>
              <a:gdLst/>
              <a:ahLst/>
              <a:cxnLst/>
              <a:rect l="l" t="t" r="r" b="b"/>
              <a:pathLst>
                <a:path w="16175" h="51638" extrusionOk="0">
                  <a:moveTo>
                    <a:pt x="15474" y="0"/>
                  </a:moveTo>
                  <a:cubicBezTo>
                    <a:pt x="15355" y="0"/>
                    <a:pt x="15267" y="28"/>
                    <a:pt x="15261" y="90"/>
                  </a:cubicBezTo>
                  <a:cubicBezTo>
                    <a:pt x="15097" y="2330"/>
                    <a:pt x="14325" y="4588"/>
                    <a:pt x="13792" y="6756"/>
                  </a:cubicBezTo>
                  <a:cubicBezTo>
                    <a:pt x="13278" y="8849"/>
                    <a:pt x="12764" y="10943"/>
                    <a:pt x="12232" y="13055"/>
                  </a:cubicBezTo>
                  <a:cubicBezTo>
                    <a:pt x="11147" y="17334"/>
                    <a:pt x="10028" y="21631"/>
                    <a:pt x="8833" y="25892"/>
                  </a:cubicBezTo>
                  <a:cubicBezTo>
                    <a:pt x="6516" y="34162"/>
                    <a:pt x="3906" y="42329"/>
                    <a:pt x="1370" y="50526"/>
                  </a:cubicBezTo>
                  <a:lnTo>
                    <a:pt x="1370" y="50526"/>
                  </a:lnTo>
                  <a:cubicBezTo>
                    <a:pt x="1063" y="49811"/>
                    <a:pt x="1090" y="48999"/>
                    <a:pt x="1433" y="48187"/>
                  </a:cubicBezTo>
                  <a:cubicBezTo>
                    <a:pt x="1500" y="48040"/>
                    <a:pt x="1046" y="47833"/>
                    <a:pt x="762" y="47833"/>
                  </a:cubicBezTo>
                  <a:cubicBezTo>
                    <a:pt x="658" y="47833"/>
                    <a:pt x="576" y="47861"/>
                    <a:pt x="552" y="47930"/>
                  </a:cubicBezTo>
                  <a:cubicBezTo>
                    <a:pt x="1" y="49198"/>
                    <a:pt x="258" y="50447"/>
                    <a:pt x="1176" y="51383"/>
                  </a:cubicBezTo>
                  <a:cubicBezTo>
                    <a:pt x="1241" y="51449"/>
                    <a:pt x="1609" y="51637"/>
                    <a:pt x="1839" y="51637"/>
                  </a:cubicBezTo>
                  <a:cubicBezTo>
                    <a:pt x="1930" y="51637"/>
                    <a:pt x="2000" y="51608"/>
                    <a:pt x="2021" y="51530"/>
                  </a:cubicBezTo>
                  <a:cubicBezTo>
                    <a:pt x="4646" y="43082"/>
                    <a:pt x="7347" y="34670"/>
                    <a:pt x="9734" y="26149"/>
                  </a:cubicBezTo>
                  <a:cubicBezTo>
                    <a:pt x="10927" y="21888"/>
                    <a:pt x="12048" y="17591"/>
                    <a:pt x="13131" y="13293"/>
                  </a:cubicBezTo>
                  <a:cubicBezTo>
                    <a:pt x="13682" y="11109"/>
                    <a:pt x="14233" y="8905"/>
                    <a:pt x="14766" y="6701"/>
                  </a:cubicBezTo>
                  <a:cubicBezTo>
                    <a:pt x="15280" y="4625"/>
                    <a:pt x="15996" y="2477"/>
                    <a:pt x="16162" y="347"/>
                  </a:cubicBezTo>
                  <a:cubicBezTo>
                    <a:pt x="16174" y="143"/>
                    <a:pt x="15744" y="0"/>
                    <a:pt x="154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73"/>
            <p:cNvSpPr/>
            <p:nvPr/>
          </p:nvSpPr>
          <p:spPr>
            <a:xfrm>
              <a:off x="4465835" y="2169153"/>
              <a:ext cx="1017244" cy="495715"/>
            </a:xfrm>
            <a:custGeom>
              <a:avLst/>
              <a:gdLst/>
              <a:ahLst/>
              <a:cxnLst/>
              <a:rect l="l" t="t" r="r" b="b"/>
              <a:pathLst>
                <a:path w="48550" h="23659" extrusionOk="0">
                  <a:moveTo>
                    <a:pt x="29881" y="1"/>
                  </a:moveTo>
                  <a:cubicBezTo>
                    <a:pt x="16676" y="1379"/>
                    <a:pt x="918" y="5804"/>
                    <a:pt x="661" y="5970"/>
                  </a:cubicBezTo>
                  <a:cubicBezTo>
                    <a:pt x="661" y="5970"/>
                    <a:pt x="644" y="5970"/>
                    <a:pt x="644" y="5988"/>
                  </a:cubicBezTo>
                  <a:lnTo>
                    <a:pt x="0" y="6318"/>
                  </a:lnTo>
                  <a:cubicBezTo>
                    <a:pt x="19" y="6338"/>
                    <a:pt x="37" y="6338"/>
                    <a:pt x="37" y="6338"/>
                  </a:cubicBezTo>
                  <a:cubicBezTo>
                    <a:pt x="244" y="6441"/>
                    <a:pt x="416" y="6486"/>
                    <a:pt x="579" y="6486"/>
                  </a:cubicBezTo>
                  <a:cubicBezTo>
                    <a:pt x="705" y="6486"/>
                    <a:pt x="827" y="6459"/>
                    <a:pt x="955" y="6411"/>
                  </a:cubicBezTo>
                  <a:cubicBezTo>
                    <a:pt x="17410" y="9129"/>
                    <a:pt x="33113" y="11590"/>
                    <a:pt x="47768" y="23545"/>
                  </a:cubicBezTo>
                  <a:cubicBezTo>
                    <a:pt x="47854" y="23614"/>
                    <a:pt x="48064" y="23658"/>
                    <a:pt x="48230" y="23658"/>
                  </a:cubicBezTo>
                  <a:cubicBezTo>
                    <a:pt x="48419" y="23658"/>
                    <a:pt x="48550" y="23600"/>
                    <a:pt x="48374" y="23454"/>
                  </a:cubicBezTo>
                  <a:cubicBezTo>
                    <a:pt x="48300" y="23380"/>
                    <a:pt x="48209" y="23307"/>
                    <a:pt x="48136" y="23233"/>
                  </a:cubicBezTo>
                  <a:cubicBezTo>
                    <a:pt x="44517" y="16402"/>
                    <a:pt x="39154" y="7494"/>
                    <a:pt x="298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0" name="Google Shape;3910;p73"/>
            <p:cNvSpPr/>
            <p:nvPr/>
          </p:nvSpPr>
          <p:spPr>
            <a:xfrm>
              <a:off x="4985623" y="2234203"/>
              <a:ext cx="497391" cy="430658"/>
            </a:xfrm>
            <a:custGeom>
              <a:avLst/>
              <a:gdLst/>
              <a:ahLst/>
              <a:cxnLst/>
              <a:rect l="l" t="t" r="r" b="b"/>
              <a:pathLst>
                <a:path w="23739" h="20554" extrusionOk="0">
                  <a:moveTo>
                    <a:pt x="8613" y="0"/>
                  </a:moveTo>
                  <a:lnTo>
                    <a:pt x="8613" y="0"/>
                  </a:lnTo>
                  <a:cubicBezTo>
                    <a:pt x="8797" y="441"/>
                    <a:pt x="8890" y="899"/>
                    <a:pt x="8890" y="1359"/>
                  </a:cubicBezTo>
                  <a:cubicBezTo>
                    <a:pt x="8890" y="4205"/>
                    <a:pt x="5400" y="6740"/>
                    <a:pt x="1" y="8338"/>
                  </a:cubicBezTo>
                  <a:cubicBezTo>
                    <a:pt x="7898" y="10780"/>
                    <a:pt x="15575" y="14399"/>
                    <a:pt x="22957" y="20440"/>
                  </a:cubicBezTo>
                  <a:cubicBezTo>
                    <a:pt x="23043" y="20509"/>
                    <a:pt x="23253" y="20553"/>
                    <a:pt x="23419" y="20553"/>
                  </a:cubicBezTo>
                  <a:cubicBezTo>
                    <a:pt x="23608" y="20553"/>
                    <a:pt x="23739" y="20495"/>
                    <a:pt x="23563" y="20349"/>
                  </a:cubicBezTo>
                  <a:cubicBezTo>
                    <a:pt x="23489" y="20275"/>
                    <a:pt x="23398" y="20202"/>
                    <a:pt x="23325" y="20128"/>
                  </a:cubicBezTo>
                  <a:cubicBezTo>
                    <a:pt x="20203" y="14215"/>
                    <a:pt x="15758" y="6759"/>
                    <a:pt x="8613" y="0"/>
                  </a:cubicBezTo>
                  <a:close/>
                </a:path>
              </a:pathLst>
            </a:custGeom>
            <a:solidFill>
              <a:srgbClr val="191919">
                <a:alpha val="16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1" name="Google Shape;3911;p73"/>
            <p:cNvSpPr/>
            <p:nvPr/>
          </p:nvSpPr>
          <p:spPr>
            <a:xfrm>
              <a:off x="4657066" y="2184174"/>
              <a:ext cx="433654" cy="110462"/>
            </a:xfrm>
            <a:custGeom>
              <a:avLst/>
              <a:gdLst/>
              <a:ahLst/>
              <a:cxnLst/>
              <a:rect l="l" t="t" r="r" b="b"/>
              <a:pathLst>
                <a:path w="20697" h="5272" extrusionOk="0">
                  <a:moveTo>
                    <a:pt x="19724" y="1"/>
                  </a:moveTo>
                  <a:cubicBezTo>
                    <a:pt x="14747" y="515"/>
                    <a:pt x="9311" y="1580"/>
                    <a:pt x="4922" y="2572"/>
                  </a:cubicBezTo>
                  <a:cubicBezTo>
                    <a:pt x="1854" y="3711"/>
                    <a:pt x="0" y="4629"/>
                    <a:pt x="110" y="5051"/>
                  </a:cubicBezTo>
                  <a:cubicBezTo>
                    <a:pt x="155" y="5200"/>
                    <a:pt x="461" y="5271"/>
                    <a:pt x="989" y="5271"/>
                  </a:cubicBezTo>
                  <a:cubicBezTo>
                    <a:pt x="3248" y="5271"/>
                    <a:pt x="9572" y="3965"/>
                    <a:pt x="16896" y="1911"/>
                  </a:cubicBezTo>
                  <a:cubicBezTo>
                    <a:pt x="18199" y="1544"/>
                    <a:pt x="19485" y="1176"/>
                    <a:pt x="20697" y="809"/>
                  </a:cubicBezTo>
                  <a:cubicBezTo>
                    <a:pt x="20385" y="533"/>
                    <a:pt x="20055" y="258"/>
                    <a:pt x="19724" y="1"/>
                  </a:cubicBezTo>
                  <a:close/>
                </a:path>
              </a:pathLst>
            </a:custGeom>
            <a:solidFill>
              <a:srgbClr val="191919">
                <a:alpha val="16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2" name="Google Shape;3912;p73"/>
            <p:cNvSpPr/>
            <p:nvPr/>
          </p:nvSpPr>
          <p:spPr>
            <a:xfrm>
              <a:off x="4808660" y="3024026"/>
              <a:ext cx="115448" cy="63947"/>
            </a:xfrm>
            <a:custGeom>
              <a:avLst/>
              <a:gdLst/>
              <a:ahLst/>
              <a:cxnLst/>
              <a:rect l="l" t="t" r="r" b="b"/>
              <a:pathLst>
                <a:path w="5510" h="3052" extrusionOk="0">
                  <a:moveTo>
                    <a:pt x="1414" y="0"/>
                  </a:moveTo>
                  <a:cubicBezTo>
                    <a:pt x="1263" y="0"/>
                    <a:pt x="1123" y="90"/>
                    <a:pt x="992" y="279"/>
                  </a:cubicBezTo>
                  <a:cubicBezTo>
                    <a:pt x="514" y="921"/>
                    <a:pt x="0" y="2116"/>
                    <a:pt x="569" y="2703"/>
                  </a:cubicBezTo>
                  <a:cubicBezTo>
                    <a:pt x="834" y="2977"/>
                    <a:pt x="1868" y="3052"/>
                    <a:pt x="2922" y="3052"/>
                  </a:cubicBezTo>
                  <a:cubicBezTo>
                    <a:pt x="4201" y="3052"/>
                    <a:pt x="5510" y="2942"/>
                    <a:pt x="5510" y="2942"/>
                  </a:cubicBezTo>
                  <a:cubicBezTo>
                    <a:pt x="5417" y="2226"/>
                    <a:pt x="5013" y="1546"/>
                    <a:pt x="4665" y="1325"/>
                  </a:cubicBezTo>
                  <a:lnTo>
                    <a:pt x="2736" y="1528"/>
                  </a:lnTo>
                  <a:cubicBezTo>
                    <a:pt x="2225" y="558"/>
                    <a:pt x="1789" y="0"/>
                    <a:pt x="1414" y="0"/>
                  </a:cubicBezTo>
                  <a:close/>
                </a:path>
              </a:pathLst>
            </a:custGeom>
            <a:solidFill>
              <a:srgbClr val="F9BA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73"/>
            <p:cNvSpPr/>
            <p:nvPr/>
          </p:nvSpPr>
          <p:spPr>
            <a:xfrm>
              <a:off x="4748638" y="3089181"/>
              <a:ext cx="99294" cy="58395"/>
            </a:xfrm>
            <a:custGeom>
              <a:avLst/>
              <a:gdLst/>
              <a:ahLst/>
              <a:cxnLst/>
              <a:rect l="l" t="t" r="r" b="b"/>
              <a:pathLst>
                <a:path w="4739" h="2787" extrusionOk="0">
                  <a:moveTo>
                    <a:pt x="3700" y="0"/>
                  </a:moveTo>
                  <a:cubicBezTo>
                    <a:pt x="3222" y="0"/>
                    <a:pt x="2611" y="342"/>
                    <a:pt x="2094" y="1080"/>
                  </a:cubicBezTo>
                  <a:lnTo>
                    <a:pt x="1009" y="713"/>
                  </a:lnTo>
                  <a:cubicBezTo>
                    <a:pt x="661" y="897"/>
                    <a:pt x="201" y="1521"/>
                    <a:pt x="0" y="2201"/>
                  </a:cubicBezTo>
                  <a:cubicBezTo>
                    <a:pt x="0" y="2201"/>
                    <a:pt x="2067" y="2787"/>
                    <a:pt x="3232" y="2787"/>
                  </a:cubicBezTo>
                  <a:cubicBezTo>
                    <a:pt x="3540" y="2787"/>
                    <a:pt x="3784" y="2746"/>
                    <a:pt x="3911" y="2642"/>
                  </a:cubicBezTo>
                  <a:cubicBezTo>
                    <a:pt x="4536" y="2128"/>
                    <a:pt x="4738" y="1136"/>
                    <a:pt x="4408" y="438"/>
                  </a:cubicBezTo>
                  <a:cubicBezTo>
                    <a:pt x="4276" y="152"/>
                    <a:pt x="4017" y="0"/>
                    <a:pt x="3700" y="0"/>
                  </a:cubicBezTo>
                  <a:close/>
                </a:path>
              </a:pathLst>
            </a:custGeom>
            <a:solidFill>
              <a:srgbClr val="F9BA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1" name="Rectangle: Rounded Corners 200">
            <a:extLst>
              <a:ext uri="{FF2B5EF4-FFF2-40B4-BE49-F238E27FC236}">
                <a16:creationId xmlns:a16="http://schemas.microsoft.com/office/drawing/2014/main" id="{BF9CBD16-9D4E-4FDA-A657-A4E14791FD76}"/>
              </a:ext>
            </a:extLst>
          </p:cNvPr>
          <p:cNvSpPr>
            <a:spLocks noGrp="1"/>
          </p:cNvSpPr>
          <p:nvPr/>
        </p:nvSpPr>
        <p:spPr>
          <a:xfrm>
            <a:off x="570830" y="929857"/>
            <a:ext cx="2610093" cy="1771650"/>
          </a:xfrm>
          <a:prstGeom prst="roundRect">
            <a:avLst>
              <a:gd name="adj" fmla="val 2688"/>
            </a:avLst>
          </a:prstGeom>
          <a:solidFill>
            <a:srgbClr val="243432"/>
          </a:solidFill>
          <a:ln w="0">
            <a:noFill/>
            <a:prstDash val="solid"/>
          </a:ln>
        </p:spPr>
      </p:sp>
      <p:sp>
        <p:nvSpPr>
          <p:cNvPr id="202" name="Rectangle 201">
            <a:extLst>
              <a:ext uri="{FF2B5EF4-FFF2-40B4-BE49-F238E27FC236}">
                <a16:creationId xmlns:a16="http://schemas.microsoft.com/office/drawing/2014/main" id="{8C78FAD6-8EC1-4795-9C63-12340236EEE4}"/>
              </a:ext>
            </a:extLst>
          </p:cNvPr>
          <p:cNvSpPr>
            <a:spLocks noGrp="1"/>
          </p:cNvSpPr>
          <p:nvPr/>
        </p:nvSpPr>
        <p:spPr>
          <a:xfrm>
            <a:off x="780380" y="1129882"/>
            <a:ext cx="2268295" cy="228600"/>
          </a:xfrm>
          <a:prstGeom prst="rect">
            <a:avLst/>
          </a:prstGeom>
          <a:noFill/>
          <a:ln w="0">
            <a:noFill/>
            <a:prstDash val="solid"/>
          </a:ln>
        </p:spPr>
        <p:txBody>
          <a:bodyPr anchor="ctr"/>
          <a:lstStyle/>
          <a:p>
            <a:pPr algn="l">
              <a:defRPr sz="1125" b="1">
                <a:solidFill>
                  <a:srgbClr val="62B7C2"/>
                </a:solidFill>
              </a:defRPr>
            </a:pPr>
            <a:r>
              <a:rPr sz="1125" b="1">
                <a:solidFill>
                  <a:srgbClr val="62B7C2"/>
                </a:solidFill>
              </a:rPr>
              <a:t>NOW</a:t>
            </a:r>
          </a:p>
        </p:txBody>
      </p:sp>
      <p:sp>
        <p:nvSpPr>
          <p:cNvPr id="203" name="Rectangle 202">
            <a:extLst>
              <a:ext uri="{FF2B5EF4-FFF2-40B4-BE49-F238E27FC236}">
                <a16:creationId xmlns:a16="http://schemas.microsoft.com/office/drawing/2014/main" id="{5A2FF46E-63D0-4F63-AE16-574E0FB57B6B}"/>
              </a:ext>
            </a:extLst>
          </p:cNvPr>
          <p:cNvSpPr>
            <a:spLocks noGrp="1"/>
          </p:cNvSpPr>
          <p:nvPr/>
        </p:nvSpPr>
        <p:spPr>
          <a:xfrm>
            <a:off x="704881" y="1437302"/>
            <a:ext cx="2341992" cy="514350"/>
          </a:xfrm>
          <a:prstGeom prst="rect">
            <a:avLst/>
          </a:prstGeom>
          <a:noFill/>
          <a:ln w="0">
            <a:noFill/>
            <a:prstDash val="solid"/>
          </a:ln>
        </p:spPr>
        <p:txBody>
          <a:bodyPr anchor="ctr"/>
          <a:lstStyle/>
          <a:p>
            <a:pPr algn="l">
              <a:defRPr sz="1800" b="1">
                <a:solidFill>
                  <a:srgbClr val="FFFFFF"/>
                </a:solidFill>
              </a:defRPr>
            </a:pPr>
            <a:r>
              <a:rPr sz="1600" b="1" dirty="0">
                <a:solidFill>
                  <a:srgbClr val="FFFFFF"/>
                </a:solidFill>
              </a:rPr>
              <a:t>Project-consortium mock workshop</a:t>
            </a:r>
          </a:p>
        </p:txBody>
      </p:sp>
      <p:sp>
        <p:nvSpPr>
          <p:cNvPr id="204" name="Rectangle 203">
            <a:extLst>
              <a:ext uri="{FF2B5EF4-FFF2-40B4-BE49-F238E27FC236}">
                <a16:creationId xmlns:a16="http://schemas.microsoft.com/office/drawing/2014/main" id="{2E08ED70-E390-41E1-AFF8-78A0B01A69FF}"/>
              </a:ext>
            </a:extLst>
          </p:cNvPr>
          <p:cNvSpPr>
            <a:spLocks noGrp="1"/>
          </p:cNvSpPr>
          <p:nvPr/>
        </p:nvSpPr>
        <p:spPr>
          <a:xfrm>
            <a:off x="780380" y="2120482"/>
            <a:ext cx="2268295" cy="381000"/>
          </a:xfrm>
          <a:prstGeom prst="rect">
            <a:avLst/>
          </a:prstGeom>
          <a:noFill/>
          <a:ln w="0">
            <a:noFill/>
            <a:prstDash val="solid"/>
          </a:ln>
        </p:spPr>
        <p:txBody>
          <a:bodyPr anchor="ctr"/>
          <a:lstStyle/>
          <a:p>
            <a:pPr algn="l">
              <a:defRPr sz="1275" b="0">
                <a:solidFill>
                  <a:srgbClr val="B7C8C4"/>
                </a:solidFill>
              </a:defRPr>
            </a:pPr>
            <a:r>
              <a:rPr sz="1275" b="0">
                <a:solidFill>
                  <a:srgbClr val="B7C8C4"/>
                </a:solidFill>
              </a:rPr>
              <a:t>stress-test roles, rules and facilitation</a:t>
            </a:r>
          </a:p>
        </p:txBody>
      </p:sp>
      <p:sp>
        <p:nvSpPr>
          <p:cNvPr id="205" name="Rectangle: Rounded Corners 204">
            <a:extLst>
              <a:ext uri="{FF2B5EF4-FFF2-40B4-BE49-F238E27FC236}">
                <a16:creationId xmlns:a16="http://schemas.microsoft.com/office/drawing/2014/main" id="{891903EA-2230-4B17-8BB1-EE13DA1B0AEA}"/>
              </a:ext>
            </a:extLst>
          </p:cNvPr>
          <p:cNvSpPr>
            <a:spLocks noGrp="1"/>
          </p:cNvSpPr>
          <p:nvPr/>
        </p:nvSpPr>
        <p:spPr>
          <a:xfrm>
            <a:off x="3320182" y="934150"/>
            <a:ext cx="2610093" cy="1771650"/>
          </a:xfrm>
          <a:prstGeom prst="roundRect">
            <a:avLst>
              <a:gd name="adj" fmla="val 2688"/>
            </a:avLst>
          </a:prstGeom>
          <a:solidFill>
            <a:srgbClr val="23595C"/>
          </a:solidFill>
          <a:ln w="0">
            <a:noFill/>
            <a:prstDash val="solid"/>
          </a:ln>
        </p:spPr>
      </p:sp>
      <p:sp>
        <p:nvSpPr>
          <p:cNvPr id="206" name="Rectangle 205">
            <a:extLst>
              <a:ext uri="{FF2B5EF4-FFF2-40B4-BE49-F238E27FC236}">
                <a16:creationId xmlns:a16="http://schemas.microsoft.com/office/drawing/2014/main" id="{E93C7AAA-AECA-40AD-A195-BC591E490BF7}"/>
              </a:ext>
            </a:extLst>
          </p:cNvPr>
          <p:cNvSpPr>
            <a:spLocks noGrp="1"/>
          </p:cNvSpPr>
          <p:nvPr/>
        </p:nvSpPr>
        <p:spPr>
          <a:xfrm>
            <a:off x="3529732" y="1134175"/>
            <a:ext cx="2268295" cy="228600"/>
          </a:xfrm>
          <a:prstGeom prst="rect">
            <a:avLst/>
          </a:prstGeom>
          <a:noFill/>
          <a:ln w="0">
            <a:noFill/>
            <a:prstDash val="solid"/>
          </a:ln>
        </p:spPr>
        <p:txBody>
          <a:bodyPr anchor="ctr"/>
          <a:lstStyle/>
          <a:p>
            <a:pPr algn="l">
              <a:defRPr sz="1125" b="1">
                <a:solidFill>
                  <a:srgbClr val="62B7C2"/>
                </a:solidFill>
              </a:defRPr>
            </a:pPr>
            <a:r>
              <a:rPr sz="1125" b="1">
                <a:solidFill>
                  <a:srgbClr val="62B7C2"/>
                </a:solidFill>
              </a:rPr>
              <a:t>NEXT</a:t>
            </a:r>
          </a:p>
        </p:txBody>
      </p:sp>
      <p:sp>
        <p:nvSpPr>
          <p:cNvPr id="207" name="Rectangle 206">
            <a:extLst>
              <a:ext uri="{FF2B5EF4-FFF2-40B4-BE49-F238E27FC236}">
                <a16:creationId xmlns:a16="http://schemas.microsoft.com/office/drawing/2014/main" id="{E8E9F52A-ADBD-4457-BDAA-10379ABD48C6}"/>
              </a:ext>
            </a:extLst>
          </p:cNvPr>
          <p:cNvSpPr>
            <a:spLocks noGrp="1"/>
          </p:cNvSpPr>
          <p:nvPr/>
        </p:nvSpPr>
        <p:spPr>
          <a:xfrm>
            <a:off x="3454233" y="1441595"/>
            <a:ext cx="2341992" cy="514350"/>
          </a:xfrm>
          <a:prstGeom prst="rect">
            <a:avLst/>
          </a:prstGeom>
          <a:noFill/>
          <a:ln w="0">
            <a:noFill/>
            <a:prstDash val="solid"/>
          </a:ln>
        </p:spPr>
        <p:txBody>
          <a:bodyPr anchor="ctr"/>
          <a:lstStyle/>
          <a:p>
            <a:pPr algn="l">
              <a:defRPr sz="1800" b="1">
                <a:solidFill>
                  <a:srgbClr val="FFFFFF"/>
                </a:solidFill>
              </a:defRPr>
            </a:pPr>
            <a:r>
              <a:rPr sz="1600" b="1" dirty="0">
                <a:solidFill>
                  <a:srgbClr val="FFFFFF"/>
                </a:solidFill>
              </a:rPr>
              <a:t>1–2 stakeholder modelling workshops</a:t>
            </a:r>
          </a:p>
        </p:txBody>
      </p:sp>
      <p:sp>
        <p:nvSpPr>
          <p:cNvPr id="208" name="Rectangle 207">
            <a:extLst>
              <a:ext uri="{FF2B5EF4-FFF2-40B4-BE49-F238E27FC236}">
                <a16:creationId xmlns:a16="http://schemas.microsoft.com/office/drawing/2014/main" id="{D05F46EB-0014-42AF-A748-5B00A72F95D2}"/>
              </a:ext>
            </a:extLst>
          </p:cNvPr>
          <p:cNvSpPr>
            <a:spLocks noGrp="1"/>
          </p:cNvSpPr>
          <p:nvPr/>
        </p:nvSpPr>
        <p:spPr>
          <a:xfrm>
            <a:off x="3529732" y="2124775"/>
            <a:ext cx="2268295" cy="381000"/>
          </a:xfrm>
          <a:prstGeom prst="rect">
            <a:avLst/>
          </a:prstGeom>
          <a:noFill/>
          <a:ln w="0">
            <a:noFill/>
            <a:prstDash val="solid"/>
          </a:ln>
        </p:spPr>
        <p:txBody>
          <a:bodyPr anchor="ctr"/>
          <a:lstStyle/>
          <a:p>
            <a:pPr algn="l">
              <a:defRPr sz="1275" b="0">
                <a:solidFill>
                  <a:srgbClr val="B7C8C4"/>
                </a:solidFill>
              </a:defRPr>
            </a:pPr>
            <a:r>
              <a:rPr sz="1275" b="0">
                <a:solidFill>
                  <a:srgbClr val="B7C8C4"/>
                </a:solidFill>
              </a:rPr>
              <a:t>edit assumptions and test scenarios</a:t>
            </a:r>
          </a:p>
        </p:txBody>
      </p:sp>
      <p:sp>
        <p:nvSpPr>
          <p:cNvPr id="209" name="Rectangle: Rounded Corners 208">
            <a:extLst>
              <a:ext uri="{FF2B5EF4-FFF2-40B4-BE49-F238E27FC236}">
                <a16:creationId xmlns:a16="http://schemas.microsoft.com/office/drawing/2014/main" id="{3D02EC28-AB6C-4C59-8C23-2AB8B20A2093}"/>
              </a:ext>
            </a:extLst>
          </p:cNvPr>
          <p:cNvSpPr>
            <a:spLocks noGrp="1"/>
          </p:cNvSpPr>
          <p:nvPr/>
        </p:nvSpPr>
        <p:spPr>
          <a:xfrm>
            <a:off x="6094345" y="949319"/>
            <a:ext cx="2610093" cy="1771650"/>
          </a:xfrm>
          <a:prstGeom prst="roundRect">
            <a:avLst>
              <a:gd name="adj" fmla="val 2688"/>
            </a:avLst>
          </a:prstGeom>
          <a:solidFill>
            <a:srgbClr val="243432"/>
          </a:solidFill>
          <a:ln w="0">
            <a:noFill/>
            <a:prstDash val="solid"/>
          </a:ln>
        </p:spPr>
      </p:sp>
      <p:sp>
        <p:nvSpPr>
          <p:cNvPr id="210" name="Rectangle 209">
            <a:extLst>
              <a:ext uri="{FF2B5EF4-FFF2-40B4-BE49-F238E27FC236}">
                <a16:creationId xmlns:a16="http://schemas.microsoft.com/office/drawing/2014/main" id="{C6F6553B-3DDE-47C3-AE6A-0DA6F2B2A2D5}"/>
              </a:ext>
            </a:extLst>
          </p:cNvPr>
          <p:cNvSpPr>
            <a:spLocks noGrp="1"/>
          </p:cNvSpPr>
          <p:nvPr/>
        </p:nvSpPr>
        <p:spPr>
          <a:xfrm>
            <a:off x="6303895" y="1149344"/>
            <a:ext cx="2268295" cy="228600"/>
          </a:xfrm>
          <a:prstGeom prst="rect">
            <a:avLst/>
          </a:prstGeom>
          <a:noFill/>
          <a:ln w="0">
            <a:noFill/>
            <a:prstDash val="solid"/>
          </a:ln>
        </p:spPr>
        <p:txBody>
          <a:bodyPr anchor="ctr"/>
          <a:lstStyle/>
          <a:p>
            <a:pPr algn="l">
              <a:defRPr sz="1125" b="1">
                <a:solidFill>
                  <a:srgbClr val="62B7C2"/>
                </a:solidFill>
              </a:defRPr>
            </a:pPr>
            <a:r>
              <a:rPr sz="1125" b="1" dirty="0">
                <a:solidFill>
                  <a:srgbClr val="62B7C2"/>
                </a:solidFill>
              </a:rPr>
              <a:t>THEN</a:t>
            </a:r>
          </a:p>
        </p:txBody>
      </p:sp>
      <p:sp>
        <p:nvSpPr>
          <p:cNvPr id="211" name="Rectangle 210">
            <a:extLst>
              <a:ext uri="{FF2B5EF4-FFF2-40B4-BE49-F238E27FC236}">
                <a16:creationId xmlns:a16="http://schemas.microsoft.com/office/drawing/2014/main" id="{AA3DB545-CD1A-499E-A8A5-A99BEA4F16ED}"/>
              </a:ext>
            </a:extLst>
          </p:cNvPr>
          <p:cNvSpPr>
            <a:spLocks noGrp="1"/>
          </p:cNvSpPr>
          <p:nvPr/>
        </p:nvSpPr>
        <p:spPr>
          <a:xfrm>
            <a:off x="6228396" y="1456764"/>
            <a:ext cx="2341992" cy="514350"/>
          </a:xfrm>
          <a:prstGeom prst="rect">
            <a:avLst/>
          </a:prstGeom>
          <a:noFill/>
          <a:ln w="0">
            <a:noFill/>
            <a:prstDash val="solid"/>
          </a:ln>
        </p:spPr>
        <p:txBody>
          <a:bodyPr anchor="ctr"/>
          <a:lstStyle/>
          <a:p>
            <a:pPr algn="l">
              <a:defRPr sz="1800" b="1">
                <a:solidFill>
                  <a:srgbClr val="FFFFFF"/>
                </a:solidFill>
              </a:defRPr>
            </a:pPr>
            <a:r>
              <a:rPr sz="1600" b="1" dirty="0">
                <a:solidFill>
                  <a:srgbClr val="FFFFFF"/>
                </a:solidFill>
              </a:rPr>
              <a:t>Revise + </a:t>
            </a:r>
            <a:r>
              <a:rPr sz="1600" b="1" dirty="0" err="1">
                <a:solidFill>
                  <a:srgbClr val="FFFFFF"/>
                </a:solidFill>
              </a:rPr>
              <a:t>analyse</a:t>
            </a:r>
            <a:endParaRPr sz="1600" b="1" dirty="0">
              <a:solidFill>
                <a:srgbClr val="FFFFFF"/>
              </a:solidFill>
            </a:endParaRPr>
          </a:p>
        </p:txBody>
      </p:sp>
      <p:sp>
        <p:nvSpPr>
          <p:cNvPr id="212" name="Rectangle 211">
            <a:extLst>
              <a:ext uri="{FF2B5EF4-FFF2-40B4-BE49-F238E27FC236}">
                <a16:creationId xmlns:a16="http://schemas.microsoft.com/office/drawing/2014/main" id="{1C79ECEC-2185-4C52-B6D4-B80525D94A59}"/>
              </a:ext>
            </a:extLst>
          </p:cNvPr>
          <p:cNvSpPr>
            <a:spLocks noGrp="1"/>
          </p:cNvSpPr>
          <p:nvPr/>
        </p:nvSpPr>
        <p:spPr>
          <a:xfrm>
            <a:off x="6303895" y="2139944"/>
            <a:ext cx="2268295" cy="381000"/>
          </a:xfrm>
          <a:prstGeom prst="rect">
            <a:avLst/>
          </a:prstGeom>
          <a:noFill/>
          <a:ln w="0">
            <a:noFill/>
            <a:prstDash val="solid"/>
          </a:ln>
        </p:spPr>
        <p:txBody>
          <a:bodyPr anchor="ctr"/>
          <a:lstStyle/>
          <a:p>
            <a:pPr algn="l">
              <a:defRPr sz="1275" b="0">
                <a:solidFill>
                  <a:srgbClr val="B7C8C4"/>
                </a:solidFill>
              </a:defRPr>
            </a:pPr>
            <a:r>
              <a:rPr sz="1275" b="0">
                <a:solidFill>
                  <a:srgbClr val="B7C8C4"/>
                </a:solidFill>
              </a:rPr>
              <a:t>empirical checks, sensitivity, platform/DSS</a:t>
            </a:r>
          </a:p>
        </p:txBody>
      </p:sp>
      <p:sp>
        <p:nvSpPr>
          <p:cNvPr id="213" name="Rectangle 212">
            <a:extLst>
              <a:ext uri="{FF2B5EF4-FFF2-40B4-BE49-F238E27FC236}">
                <a16:creationId xmlns:a16="http://schemas.microsoft.com/office/drawing/2014/main" id="{3C9095A7-B99E-46DE-ACFC-22EAE23335BA}"/>
              </a:ext>
            </a:extLst>
          </p:cNvPr>
          <p:cNvSpPr>
            <a:spLocks noGrp="1"/>
          </p:cNvSpPr>
          <p:nvPr/>
        </p:nvSpPr>
        <p:spPr>
          <a:xfrm>
            <a:off x="570830" y="2850634"/>
            <a:ext cx="2484256" cy="285750"/>
          </a:xfrm>
          <a:prstGeom prst="rect">
            <a:avLst/>
          </a:prstGeom>
          <a:noFill/>
          <a:ln w="0">
            <a:noFill/>
            <a:prstDash val="solid"/>
          </a:ln>
        </p:spPr>
        <p:txBody>
          <a:bodyPr anchor="ctr"/>
          <a:lstStyle/>
          <a:p>
            <a:pPr algn="l">
              <a:defRPr sz="1500" b="1">
                <a:solidFill>
                  <a:srgbClr val="62B7C2"/>
                </a:solidFill>
              </a:defRPr>
            </a:pPr>
            <a:r>
              <a:rPr sz="2000" b="1" dirty="0">
                <a:solidFill>
                  <a:schemeClr val="accent1">
                    <a:lumMod val="75000"/>
                  </a:schemeClr>
                </a:solidFill>
              </a:rPr>
              <a:t>rok.novak@ijs.si</a:t>
            </a:r>
          </a:p>
        </p:txBody>
      </p:sp>
      <p:pic>
        <p:nvPicPr>
          <p:cNvPr id="5" name="Picture 4">
            <a:extLst>
              <a:ext uri="{FF2B5EF4-FFF2-40B4-BE49-F238E27FC236}">
                <a16:creationId xmlns:a16="http://schemas.microsoft.com/office/drawing/2014/main" id="{423D4B93-F8C0-46B7-BD9B-768A5F1F0F9C}"/>
              </a:ext>
            </a:extLst>
          </p:cNvPr>
          <p:cNvPicPr>
            <a:picLocks noChangeAspect="1"/>
          </p:cNvPicPr>
          <p:nvPr/>
        </p:nvPicPr>
        <p:blipFill rotWithShape="1">
          <a:blip r:embed="rId3"/>
          <a:srcRect l="16400" t="17721" r="17260" b="18014"/>
          <a:stretch/>
        </p:blipFill>
        <p:spPr>
          <a:xfrm>
            <a:off x="2727133" y="2858449"/>
            <a:ext cx="2228053" cy="2158371"/>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3"/>
                                        </p:tgtEl>
                                        <p:attrNameLst>
                                          <p:attrName>style.visibility</p:attrName>
                                        </p:attrNameLst>
                                      </p:cBhvr>
                                      <p:to>
                                        <p:strVal val="visible"/>
                                      </p:to>
                                    </p:set>
                                    <p:animEffect transition="in" filter="fade">
                                      <p:cBhvr>
                                        <p:cTn id="10" dur="500"/>
                                        <p:tgtEl>
                                          <p:spTgt spid="2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26"/>
        <p:cNvGrpSpPr/>
        <p:nvPr/>
      </p:nvGrpSpPr>
      <p:grpSpPr>
        <a:xfrm>
          <a:off x="0" y="0"/>
          <a:ext cx="0" cy="0"/>
          <a:chOff x="0" y="0"/>
          <a:chExt cx="0" cy="0"/>
        </a:xfrm>
      </p:grpSpPr>
      <p:pic>
        <p:nvPicPr>
          <p:cNvPr id="2327" name="Google Shape;2327;p51"/>
          <p:cNvPicPr preferRelativeResize="0">
            <a:picLocks noGrp="1"/>
          </p:cNvPicPr>
          <p:nvPr>
            <p:ph type="pic" idx="2"/>
          </p:nvPr>
        </p:nvPicPr>
        <p:blipFill>
          <a:blip r:embed="rId3"/>
          <a:srcRect t="12456" b="12456"/>
          <a:stretch/>
        </p:blipFill>
        <p:spPr>
          <a:xfrm>
            <a:off x="-5100" y="-10199"/>
            <a:ext cx="4610788" cy="2355174"/>
          </a:xfrm>
          <a:prstGeom prst="rect">
            <a:avLst/>
          </a:prstGeom>
        </p:spPr>
      </p:pic>
      <p:pic>
        <p:nvPicPr>
          <p:cNvPr id="5" name="Picture 4">
            <a:extLst>
              <a:ext uri="{FF2B5EF4-FFF2-40B4-BE49-F238E27FC236}">
                <a16:creationId xmlns:a16="http://schemas.microsoft.com/office/drawing/2014/main" id="{FEE5BD21-C1C0-42AB-8371-6B3C87ADB8C4}"/>
              </a:ext>
            </a:extLst>
          </p:cNvPr>
          <p:cNvPicPr>
            <a:picLocks noChangeAspect="1"/>
          </p:cNvPicPr>
          <p:nvPr/>
        </p:nvPicPr>
        <p:blipFill rotWithShape="1">
          <a:blip r:embed="rId4"/>
          <a:srcRect r="25859"/>
          <a:stretch/>
        </p:blipFill>
        <p:spPr>
          <a:xfrm>
            <a:off x="-5099" y="2344974"/>
            <a:ext cx="4610788" cy="2798526"/>
          </a:xfrm>
          <a:prstGeom prst="rect">
            <a:avLst/>
          </a:prstGeom>
        </p:spPr>
      </p:pic>
      <p:pic>
        <p:nvPicPr>
          <p:cNvPr id="7" name="Picture 6">
            <a:extLst>
              <a:ext uri="{FF2B5EF4-FFF2-40B4-BE49-F238E27FC236}">
                <a16:creationId xmlns:a16="http://schemas.microsoft.com/office/drawing/2014/main" id="{56BA1472-7D28-453C-B2FF-A9614368A849}"/>
              </a:ext>
            </a:extLst>
          </p:cNvPr>
          <p:cNvPicPr>
            <a:picLocks noChangeAspect="1"/>
          </p:cNvPicPr>
          <p:nvPr/>
        </p:nvPicPr>
        <p:blipFill>
          <a:blip r:embed="rId5"/>
          <a:stretch>
            <a:fillRect/>
          </a:stretch>
        </p:blipFill>
        <p:spPr>
          <a:xfrm>
            <a:off x="4583044" y="0"/>
            <a:ext cx="4560956" cy="2052430"/>
          </a:xfrm>
          <a:prstGeom prst="rect">
            <a:avLst/>
          </a:prstGeom>
        </p:spPr>
      </p:pic>
      <p:pic>
        <p:nvPicPr>
          <p:cNvPr id="9" name="Picture 8">
            <a:extLst>
              <a:ext uri="{FF2B5EF4-FFF2-40B4-BE49-F238E27FC236}">
                <a16:creationId xmlns:a16="http://schemas.microsoft.com/office/drawing/2014/main" id="{7FF999FF-EF5E-4FAB-AB85-348097BF1D70}"/>
              </a:ext>
            </a:extLst>
          </p:cNvPr>
          <p:cNvPicPr>
            <a:picLocks noChangeAspect="1"/>
          </p:cNvPicPr>
          <p:nvPr/>
        </p:nvPicPr>
        <p:blipFill>
          <a:blip r:embed="rId6"/>
          <a:stretch>
            <a:fillRect/>
          </a:stretch>
        </p:blipFill>
        <p:spPr>
          <a:xfrm>
            <a:off x="4583828" y="2052430"/>
            <a:ext cx="4560172" cy="3091069"/>
          </a:xfrm>
          <a:prstGeom prst="rect">
            <a:avLst/>
          </a:prstGeom>
        </p:spPr>
      </p:pic>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26"/>
        <p:cNvGrpSpPr/>
        <p:nvPr/>
      </p:nvGrpSpPr>
      <p:grpSpPr>
        <a:xfrm>
          <a:off x="0" y="0"/>
          <a:ext cx="0" cy="0"/>
          <a:chOff x="0" y="0"/>
          <a:chExt cx="0" cy="0"/>
        </a:xfrm>
      </p:grpSpPr>
      <p:pic>
        <p:nvPicPr>
          <p:cNvPr id="2327" name="Google Shape;2327;p51"/>
          <p:cNvPicPr preferRelativeResize="0">
            <a:picLocks noGrp="1"/>
          </p:cNvPicPr>
          <p:nvPr>
            <p:ph type="pic" idx="2"/>
          </p:nvPr>
        </p:nvPicPr>
        <p:blipFill>
          <a:blip r:embed="rId3"/>
          <a:srcRect t="12456" b="12456"/>
          <a:stretch/>
        </p:blipFill>
        <p:spPr>
          <a:xfrm>
            <a:off x="-5100" y="-10199"/>
            <a:ext cx="4610788" cy="2355174"/>
          </a:xfrm>
          <a:prstGeom prst="rect">
            <a:avLst/>
          </a:prstGeom>
        </p:spPr>
      </p:pic>
      <p:pic>
        <p:nvPicPr>
          <p:cNvPr id="5" name="Picture 4">
            <a:extLst>
              <a:ext uri="{FF2B5EF4-FFF2-40B4-BE49-F238E27FC236}">
                <a16:creationId xmlns:a16="http://schemas.microsoft.com/office/drawing/2014/main" id="{FEE5BD21-C1C0-42AB-8371-6B3C87ADB8C4}"/>
              </a:ext>
            </a:extLst>
          </p:cNvPr>
          <p:cNvPicPr>
            <a:picLocks noChangeAspect="1"/>
          </p:cNvPicPr>
          <p:nvPr/>
        </p:nvPicPr>
        <p:blipFill rotWithShape="1">
          <a:blip r:embed="rId4"/>
          <a:srcRect r="25859"/>
          <a:stretch/>
        </p:blipFill>
        <p:spPr>
          <a:xfrm>
            <a:off x="-5099" y="2344974"/>
            <a:ext cx="4610788" cy="2798526"/>
          </a:xfrm>
          <a:prstGeom prst="rect">
            <a:avLst/>
          </a:prstGeom>
        </p:spPr>
      </p:pic>
      <p:pic>
        <p:nvPicPr>
          <p:cNvPr id="7" name="Picture 6">
            <a:extLst>
              <a:ext uri="{FF2B5EF4-FFF2-40B4-BE49-F238E27FC236}">
                <a16:creationId xmlns:a16="http://schemas.microsoft.com/office/drawing/2014/main" id="{56BA1472-7D28-453C-B2FF-A9614368A849}"/>
              </a:ext>
            </a:extLst>
          </p:cNvPr>
          <p:cNvPicPr>
            <a:picLocks noChangeAspect="1"/>
          </p:cNvPicPr>
          <p:nvPr/>
        </p:nvPicPr>
        <p:blipFill>
          <a:blip r:embed="rId5"/>
          <a:stretch>
            <a:fillRect/>
          </a:stretch>
        </p:blipFill>
        <p:spPr>
          <a:xfrm>
            <a:off x="4583044" y="0"/>
            <a:ext cx="4560956" cy="2052430"/>
          </a:xfrm>
          <a:prstGeom prst="rect">
            <a:avLst/>
          </a:prstGeom>
        </p:spPr>
      </p:pic>
      <p:pic>
        <p:nvPicPr>
          <p:cNvPr id="9" name="Picture 8">
            <a:extLst>
              <a:ext uri="{FF2B5EF4-FFF2-40B4-BE49-F238E27FC236}">
                <a16:creationId xmlns:a16="http://schemas.microsoft.com/office/drawing/2014/main" id="{7FF999FF-EF5E-4FAB-AB85-348097BF1D70}"/>
              </a:ext>
            </a:extLst>
          </p:cNvPr>
          <p:cNvPicPr>
            <a:picLocks noChangeAspect="1"/>
          </p:cNvPicPr>
          <p:nvPr/>
        </p:nvPicPr>
        <p:blipFill>
          <a:blip r:embed="rId6"/>
          <a:stretch>
            <a:fillRect/>
          </a:stretch>
        </p:blipFill>
        <p:spPr>
          <a:xfrm>
            <a:off x="4583828" y="2052430"/>
            <a:ext cx="4560172" cy="3091069"/>
          </a:xfrm>
          <a:prstGeom prst="rect">
            <a:avLst/>
          </a:prstGeom>
        </p:spPr>
      </p:pic>
      <p:sp>
        <p:nvSpPr>
          <p:cNvPr id="2" name="Rectangle 1">
            <a:extLst>
              <a:ext uri="{FF2B5EF4-FFF2-40B4-BE49-F238E27FC236}">
                <a16:creationId xmlns:a16="http://schemas.microsoft.com/office/drawing/2014/main" id="{AF62533C-E052-4CA1-B3C3-E2450794AA8C}"/>
              </a:ext>
            </a:extLst>
          </p:cNvPr>
          <p:cNvSpPr/>
          <p:nvPr/>
        </p:nvSpPr>
        <p:spPr>
          <a:xfrm>
            <a:off x="-5101" y="-10199"/>
            <a:ext cx="9149101" cy="5153699"/>
          </a:xfrm>
          <a:prstGeom prst="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8" descr="Ukrepi države za pomoč po poplavah avgusta 2023 | GOV.SI">
            <a:extLst>
              <a:ext uri="{FF2B5EF4-FFF2-40B4-BE49-F238E27FC236}">
                <a16:creationId xmlns:a16="http://schemas.microsoft.com/office/drawing/2014/main" id="{791485C8-7674-4722-B3B8-031E0C9F921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0423" y="155912"/>
            <a:ext cx="5879405" cy="1652561"/>
          </a:xfrm>
          <a:prstGeom prst="rect">
            <a:avLst/>
          </a:prstGeom>
          <a:ln w="3175"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 name="Picture 10" descr="Civilna zaščita: Delo prostovoljcev brez prijave v aplikacijo ne bo več  možno - Žurnal24">
            <a:extLst>
              <a:ext uri="{FF2B5EF4-FFF2-40B4-BE49-F238E27FC236}">
                <a16:creationId xmlns:a16="http://schemas.microsoft.com/office/drawing/2014/main" id="{15F2F374-A6F6-4FF0-8642-414EA680ECE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15625" y="1512890"/>
            <a:ext cx="3287952" cy="2465963"/>
          </a:xfrm>
          <a:prstGeom prst="rect">
            <a:avLst/>
          </a:prstGeom>
          <a:ln w="3175"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BF27F0C-63A0-424F-8BDB-DA6FD1DDE006}"/>
              </a:ext>
            </a:extLst>
          </p:cNvPr>
          <p:cNvPicPr>
            <a:picLocks noChangeAspect="1"/>
          </p:cNvPicPr>
          <p:nvPr/>
        </p:nvPicPr>
        <p:blipFill>
          <a:blip r:embed="rId9"/>
          <a:stretch>
            <a:fillRect/>
          </a:stretch>
        </p:blipFill>
        <p:spPr>
          <a:xfrm>
            <a:off x="3468127" y="2985634"/>
            <a:ext cx="3415931" cy="2069967"/>
          </a:xfrm>
          <a:prstGeom prst="rect">
            <a:avLst/>
          </a:prstGeom>
          <a:ln w="3175" cap="sq">
            <a:noFill/>
            <a:prstDash val="solid"/>
            <a:miter lim="800000"/>
          </a:ln>
          <a:effectLst>
            <a:outerShdw blurRad="50800" dist="38100" dir="2700000" algn="tl" rotWithShape="0">
              <a:srgbClr val="000000">
                <a:alpha val="43000"/>
              </a:srgbClr>
            </a:outerShdw>
          </a:effectLst>
        </p:spPr>
      </p:pic>
      <p:pic>
        <p:nvPicPr>
          <p:cNvPr id="11" name="Picture 16" descr="Poplave v Sloveniji 2023 - ADRA Slovenia">
            <a:extLst>
              <a:ext uri="{FF2B5EF4-FFF2-40B4-BE49-F238E27FC236}">
                <a16:creationId xmlns:a16="http://schemas.microsoft.com/office/drawing/2014/main" id="{A6495682-73CB-4F1A-9974-B7FA1BC1CC5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3712" y="1690880"/>
            <a:ext cx="3367602" cy="2564888"/>
          </a:xfrm>
          <a:prstGeom prst="rect">
            <a:avLst/>
          </a:prstGeom>
          <a:ln w="3175"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50873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1"/>
        <p:cNvGrpSpPr/>
        <p:nvPr/>
      </p:nvGrpSpPr>
      <p:grpSpPr>
        <a:xfrm>
          <a:off x="0" y="0"/>
          <a:ext cx="0" cy="0"/>
          <a:chOff x="0" y="0"/>
          <a:chExt cx="0" cy="0"/>
        </a:xfrm>
      </p:grpSpPr>
      <p:sp>
        <p:nvSpPr>
          <p:cNvPr id="1762" name="Google Shape;1762;p43"/>
          <p:cNvSpPr txBox="1">
            <a:spLocks noGrp="1"/>
          </p:cNvSpPr>
          <p:nvPr>
            <p:ph type="title"/>
          </p:nvPr>
        </p:nvSpPr>
        <p:spPr>
          <a:xfrm>
            <a:off x="720000" y="445025"/>
            <a:ext cx="4371846"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3200" b="1" dirty="0">
                <a:solidFill>
                  <a:srgbClr val="172321"/>
                </a:solidFill>
              </a:rPr>
              <a:t>The flood exposed a coordination system</a:t>
            </a:r>
            <a:endParaRPr dirty="0"/>
          </a:p>
        </p:txBody>
      </p:sp>
      <p:sp>
        <p:nvSpPr>
          <p:cNvPr id="1763" name="Google Shape;1763;p43"/>
          <p:cNvSpPr txBox="1">
            <a:spLocks noGrp="1"/>
          </p:cNvSpPr>
          <p:nvPr>
            <p:ph type="subTitle" idx="1"/>
          </p:nvPr>
        </p:nvSpPr>
        <p:spPr>
          <a:xfrm>
            <a:off x="720000" y="1541950"/>
            <a:ext cx="4294800" cy="657714"/>
          </a:xfrm>
          <a:prstGeom prst="rect">
            <a:avLst/>
          </a:prstGeom>
        </p:spPr>
        <p:txBody>
          <a:bodyPr spcFirstLastPara="1" wrap="square" lIns="91425" tIns="91425" rIns="91425" bIns="91425" anchor="t" anchorCtr="0">
            <a:noAutofit/>
          </a:bodyPr>
          <a:lstStyle/>
          <a:p>
            <a:pPr marL="0" indent="0">
              <a:buSzPts val="1100"/>
              <a:buNone/>
            </a:pPr>
            <a:r>
              <a:rPr lang="en-GB" sz="1600" b="0" dirty="0">
                <a:solidFill>
                  <a:srgbClr val="172321"/>
                </a:solidFill>
              </a:rPr>
              <a:t>Different places experienced different hazards, capacities and response options.</a:t>
            </a:r>
          </a:p>
        </p:txBody>
      </p:sp>
      <p:grpSp>
        <p:nvGrpSpPr>
          <p:cNvPr id="1764" name="Google Shape;1764;p43"/>
          <p:cNvGrpSpPr/>
          <p:nvPr/>
        </p:nvGrpSpPr>
        <p:grpSpPr>
          <a:xfrm>
            <a:off x="4747149" y="742299"/>
            <a:ext cx="3770761" cy="3679788"/>
            <a:chOff x="4747149" y="742299"/>
            <a:chExt cx="3770761" cy="3679788"/>
          </a:xfrm>
        </p:grpSpPr>
        <p:sp>
          <p:nvSpPr>
            <p:cNvPr id="1765" name="Google Shape;1765;p43"/>
            <p:cNvSpPr/>
            <p:nvPr/>
          </p:nvSpPr>
          <p:spPr>
            <a:xfrm>
              <a:off x="5150600" y="742299"/>
              <a:ext cx="3367310" cy="3679788"/>
            </a:xfrm>
            <a:custGeom>
              <a:avLst/>
              <a:gdLst/>
              <a:ahLst/>
              <a:cxnLst/>
              <a:rect l="l" t="t" r="r" b="b"/>
              <a:pathLst>
                <a:path w="95703" h="104584" extrusionOk="0">
                  <a:moveTo>
                    <a:pt x="60010" y="1"/>
                  </a:moveTo>
                  <a:cubicBezTo>
                    <a:pt x="50737" y="1"/>
                    <a:pt x="36277" y="5622"/>
                    <a:pt x="31215" y="23469"/>
                  </a:cubicBezTo>
                  <a:cubicBezTo>
                    <a:pt x="29629" y="29087"/>
                    <a:pt x="25462" y="35566"/>
                    <a:pt x="16805" y="38384"/>
                  </a:cubicBezTo>
                  <a:cubicBezTo>
                    <a:pt x="4639" y="42366"/>
                    <a:pt x="0" y="57467"/>
                    <a:pt x="11019" y="65735"/>
                  </a:cubicBezTo>
                  <a:cubicBezTo>
                    <a:pt x="16013" y="69480"/>
                    <a:pt x="20569" y="72686"/>
                    <a:pt x="22762" y="80616"/>
                  </a:cubicBezTo>
                  <a:cubicBezTo>
                    <a:pt x="24533" y="87062"/>
                    <a:pt x="23808" y="93930"/>
                    <a:pt x="27368" y="100139"/>
                  </a:cubicBezTo>
                  <a:cubicBezTo>
                    <a:pt x="28958" y="102912"/>
                    <a:pt x="31887" y="104416"/>
                    <a:pt x="35883" y="104416"/>
                  </a:cubicBezTo>
                  <a:cubicBezTo>
                    <a:pt x="37699" y="104416"/>
                    <a:pt x="39734" y="104105"/>
                    <a:pt x="41964" y="103462"/>
                  </a:cubicBezTo>
                  <a:cubicBezTo>
                    <a:pt x="47159" y="101969"/>
                    <a:pt x="51564" y="99654"/>
                    <a:pt x="56367" y="99654"/>
                  </a:cubicBezTo>
                  <a:cubicBezTo>
                    <a:pt x="57912" y="99654"/>
                    <a:pt x="59498" y="99894"/>
                    <a:pt x="61165" y="100477"/>
                  </a:cubicBezTo>
                  <a:cubicBezTo>
                    <a:pt x="68812" y="103144"/>
                    <a:pt x="74422" y="104584"/>
                    <a:pt x="78900" y="104584"/>
                  </a:cubicBezTo>
                  <a:cubicBezTo>
                    <a:pt x="82525" y="104584"/>
                    <a:pt x="85407" y="103640"/>
                    <a:pt x="88026" y="101640"/>
                  </a:cubicBezTo>
                  <a:cubicBezTo>
                    <a:pt x="91586" y="98907"/>
                    <a:pt x="95703" y="91921"/>
                    <a:pt x="90034" y="81376"/>
                  </a:cubicBezTo>
                  <a:cubicBezTo>
                    <a:pt x="88178" y="77917"/>
                    <a:pt x="82441" y="73867"/>
                    <a:pt x="80231" y="67827"/>
                  </a:cubicBezTo>
                  <a:cubicBezTo>
                    <a:pt x="78020" y="61786"/>
                    <a:pt x="78864" y="58598"/>
                    <a:pt x="80652" y="53368"/>
                  </a:cubicBezTo>
                  <a:cubicBezTo>
                    <a:pt x="82137" y="49064"/>
                    <a:pt x="86812" y="42130"/>
                    <a:pt x="87840" y="36477"/>
                  </a:cubicBezTo>
                  <a:cubicBezTo>
                    <a:pt x="90506" y="21764"/>
                    <a:pt x="83183" y="2563"/>
                    <a:pt x="62380" y="133"/>
                  </a:cubicBezTo>
                  <a:cubicBezTo>
                    <a:pt x="61639" y="46"/>
                    <a:pt x="60845" y="1"/>
                    <a:pt x="60010" y="1"/>
                  </a:cubicBezTo>
                  <a:close/>
                </a:path>
              </a:pathLst>
            </a:custGeom>
            <a:gradFill>
              <a:gsLst>
                <a:gs pos="0">
                  <a:schemeClr val="lt1"/>
                </a:gs>
                <a:gs pos="100000">
                  <a:schemeClr val="lt2"/>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43"/>
            <p:cNvSpPr/>
            <p:nvPr/>
          </p:nvSpPr>
          <p:spPr>
            <a:xfrm>
              <a:off x="7861608" y="3492270"/>
              <a:ext cx="383244" cy="29570"/>
            </a:xfrm>
            <a:custGeom>
              <a:avLst/>
              <a:gdLst/>
              <a:ahLst/>
              <a:cxnLst/>
              <a:rect l="l" t="t" r="r" b="b"/>
              <a:pathLst>
                <a:path w="10900" h="841" extrusionOk="0">
                  <a:moveTo>
                    <a:pt x="10900" y="1"/>
                  </a:moveTo>
                  <a:lnTo>
                    <a:pt x="10900" y="1"/>
                  </a:lnTo>
                  <a:cubicBezTo>
                    <a:pt x="7255" y="102"/>
                    <a:pt x="3627" y="203"/>
                    <a:pt x="0" y="305"/>
                  </a:cubicBezTo>
                  <a:cubicBezTo>
                    <a:pt x="16" y="305"/>
                    <a:pt x="50" y="305"/>
                    <a:pt x="84" y="321"/>
                  </a:cubicBezTo>
                  <a:cubicBezTo>
                    <a:pt x="2095" y="571"/>
                    <a:pt x="4237" y="840"/>
                    <a:pt x="6217" y="840"/>
                  </a:cubicBezTo>
                  <a:cubicBezTo>
                    <a:pt x="7976" y="840"/>
                    <a:pt x="9606" y="628"/>
                    <a:pt x="10900" y="1"/>
                  </a:cubicBezTo>
                  <a:close/>
                </a:path>
              </a:pathLst>
            </a:custGeom>
            <a:solidFill>
              <a:srgbClr val="678B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43"/>
            <p:cNvSpPr/>
            <p:nvPr/>
          </p:nvSpPr>
          <p:spPr>
            <a:xfrm>
              <a:off x="6927231" y="3456056"/>
              <a:ext cx="144226" cy="307966"/>
            </a:xfrm>
            <a:custGeom>
              <a:avLst/>
              <a:gdLst/>
              <a:ahLst/>
              <a:cxnLst/>
              <a:rect l="l" t="t" r="r" b="b"/>
              <a:pathLst>
                <a:path w="4102" h="8759" extrusionOk="0">
                  <a:moveTo>
                    <a:pt x="541" y="1"/>
                  </a:moveTo>
                  <a:lnTo>
                    <a:pt x="1" y="8252"/>
                  </a:lnTo>
                  <a:lnTo>
                    <a:pt x="4102" y="8759"/>
                  </a:lnTo>
                  <a:lnTo>
                    <a:pt x="1874" y="1"/>
                  </a:lnTo>
                  <a:close/>
                </a:path>
              </a:pathLst>
            </a:custGeom>
            <a:solidFill>
              <a:srgbClr val="4D45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43"/>
            <p:cNvSpPr/>
            <p:nvPr/>
          </p:nvSpPr>
          <p:spPr>
            <a:xfrm>
              <a:off x="6976489" y="3456056"/>
              <a:ext cx="94967" cy="307966"/>
            </a:xfrm>
            <a:custGeom>
              <a:avLst/>
              <a:gdLst/>
              <a:ahLst/>
              <a:cxnLst/>
              <a:rect l="l" t="t" r="r" b="b"/>
              <a:pathLst>
                <a:path w="2701" h="8759" extrusionOk="0">
                  <a:moveTo>
                    <a:pt x="1" y="1"/>
                  </a:moveTo>
                  <a:lnTo>
                    <a:pt x="996" y="8539"/>
                  </a:lnTo>
                  <a:lnTo>
                    <a:pt x="2701" y="8759"/>
                  </a:lnTo>
                  <a:lnTo>
                    <a:pt x="473" y="1"/>
                  </a:lnTo>
                  <a:close/>
                </a:path>
              </a:pathLst>
            </a:custGeom>
            <a:solidFill>
              <a:srgbClr val="393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43"/>
            <p:cNvSpPr/>
            <p:nvPr/>
          </p:nvSpPr>
          <p:spPr>
            <a:xfrm>
              <a:off x="7289119" y="3456056"/>
              <a:ext cx="143593" cy="302622"/>
            </a:xfrm>
            <a:custGeom>
              <a:avLst/>
              <a:gdLst/>
              <a:ahLst/>
              <a:cxnLst/>
              <a:rect l="l" t="t" r="r" b="b"/>
              <a:pathLst>
                <a:path w="4084" h="8607" extrusionOk="0">
                  <a:moveTo>
                    <a:pt x="2092" y="1"/>
                  </a:moveTo>
                  <a:lnTo>
                    <a:pt x="0" y="8606"/>
                  </a:lnTo>
                  <a:lnTo>
                    <a:pt x="4083" y="8100"/>
                  </a:lnTo>
                  <a:lnTo>
                    <a:pt x="3426" y="1"/>
                  </a:lnTo>
                  <a:close/>
                </a:path>
              </a:pathLst>
            </a:custGeom>
            <a:solidFill>
              <a:srgbClr val="4D45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43"/>
            <p:cNvSpPr/>
            <p:nvPr/>
          </p:nvSpPr>
          <p:spPr>
            <a:xfrm>
              <a:off x="7379899" y="3456056"/>
              <a:ext cx="52810" cy="291371"/>
            </a:xfrm>
            <a:custGeom>
              <a:avLst/>
              <a:gdLst/>
              <a:ahLst/>
              <a:cxnLst/>
              <a:rect l="l" t="t" r="r" b="b"/>
              <a:pathLst>
                <a:path w="1502" h="8287" extrusionOk="0">
                  <a:moveTo>
                    <a:pt x="0" y="1"/>
                  </a:moveTo>
                  <a:lnTo>
                    <a:pt x="34" y="8286"/>
                  </a:lnTo>
                  <a:lnTo>
                    <a:pt x="1501" y="8100"/>
                  </a:lnTo>
                  <a:lnTo>
                    <a:pt x="844" y="1"/>
                  </a:lnTo>
                  <a:close/>
                </a:path>
              </a:pathLst>
            </a:custGeom>
            <a:solidFill>
              <a:srgbClr val="393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43"/>
            <p:cNvSpPr/>
            <p:nvPr/>
          </p:nvSpPr>
          <p:spPr>
            <a:xfrm>
              <a:off x="5803104" y="3272177"/>
              <a:ext cx="478176" cy="288347"/>
            </a:xfrm>
            <a:custGeom>
              <a:avLst/>
              <a:gdLst/>
              <a:ahLst/>
              <a:cxnLst/>
              <a:rect l="l" t="t" r="r" b="b"/>
              <a:pathLst>
                <a:path w="13600" h="8201" extrusionOk="0">
                  <a:moveTo>
                    <a:pt x="0" y="0"/>
                  </a:moveTo>
                  <a:lnTo>
                    <a:pt x="0" y="0"/>
                  </a:lnTo>
                  <a:cubicBezTo>
                    <a:pt x="1755" y="2110"/>
                    <a:pt x="3222" y="4675"/>
                    <a:pt x="4219" y="8201"/>
                  </a:cubicBezTo>
                  <a:cubicBezTo>
                    <a:pt x="9449" y="5485"/>
                    <a:pt x="12941" y="2785"/>
                    <a:pt x="13600" y="52"/>
                  </a:cubicBezTo>
                  <a:lnTo>
                    <a:pt x="13600" y="52"/>
                  </a:lnTo>
                  <a:cubicBezTo>
                    <a:pt x="12063" y="79"/>
                    <a:pt x="10520" y="91"/>
                    <a:pt x="8972" y="91"/>
                  </a:cubicBezTo>
                  <a:cubicBezTo>
                    <a:pt x="7700" y="91"/>
                    <a:pt x="6425" y="83"/>
                    <a:pt x="5146" y="68"/>
                  </a:cubicBezTo>
                  <a:cubicBezTo>
                    <a:pt x="3442" y="34"/>
                    <a:pt x="1721" y="18"/>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43"/>
            <p:cNvSpPr/>
            <p:nvPr/>
          </p:nvSpPr>
          <p:spPr>
            <a:xfrm>
              <a:off x="6051640" y="3203969"/>
              <a:ext cx="2195039" cy="1199272"/>
            </a:xfrm>
            <a:custGeom>
              <a:avLst/>
              <a:gdLst/>
              <a:ahLst/>
              <a:cxnLst/>
              <a:rect l="l" t="t" r="r" b="b"/>
              <a:pathLst>
                <a:path w="62430" h="34109" extrusionOk="0">
                  <a:moveTo>
                    <a:pt x="55816" y="1"/>
                  </a:moveTo>
                  <a:cubicBezTo>
                    <a:pt x="40259" y="84"/>
                    <a:pt x="24281" y="1620"/>
                    <a:pt x="7863" y="1958"/>
                  </a:cubicBezTo>
                  <a:cubicBezTo>
                    <a:pt x="14394" y="1873"/>
                    <a:pt x="33055" y="1704"/>
                    <a:pt x="37391" y="1502"/>
                  </a:cubicBezTo>
                  <a:lnTo>
                    <a:pt x="37391" y="1502"/>
                  </a:lnTo>
                  <a:cubicBezTo>
                    <a:pt x="33932" y="13938"/>
                    <a:pt x="11120" y="16957"/>
                    <a:pt x="0" y="25647"/>
                  </a:cubicBezTo>
                  <a:cubicBezTo>
                    <a:pt x="439" y="27065"/>
                    <a:pt x="1030" y="28465"/>
                    <a:pt x="1807" y="29832"/>
                  </a:cubicBezTo>
                  <a:cubicBezTo>
                    <a:pt x="3396" y="32604"/>
                    <a:pt x="6325" y="34109"/>
                    <a:pt x="10321" y="34109"/>
                  </a:cubicBezTo>
                  <a:cubicBezTo>
                    <a:pt x="12136" y="34109"/>
                    <a:pt x="14172" y="33798"/>
                    <a:pt x="16401" y="33155"/>
                  </a:cubicBezTo>
                  <a:cubicBezTo>
                    <a:pt x="20585" y="31958"/>
                    <a:pt x="24264" y="30219"/>
                    <a:pt x="28043" y="29578"/>
                  </a:cubicBezTo>
                  <a:cubicBezTo>
                    <a:pt x="42419" y="22509"/>
                    <a:pt x="54331" y="15101"/>
                    <a:pt x="62430" y="8302"/>
                  </a:cubicBezTo>
                  <a:cubicBezTo>
                    <a:pt x="60423" y="5990"/>
                    <a:pt x="57656" y="3324"/>
                    <a:pt x="558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43"/>
            <p:cNvSpPr/>
            <p:nvPr/>
          </p:nvSpPr>
          <p:spPr>
            <a:xfrm>
              <a:off x="6281226" y="3272774"/>
              <a:ext cx="46903" cy="1231"/>
            </a:xfrm>
            <a:custGeom>
              <a:avLst/>
              <a:gdLst/>
              <a:ahLst/>
              <a:cxnLst/>
              <a:rect l="l" t="t" r="r" b="b"/>
              <a:pathLst>
                <a:path w="1334" h="35" extrusionOk="0">
                  <a:moveTo>
                    <a:pt x="1333" y="1"/>
                  </a:moveTo>
                  <a:lnTo>
                    <a:pt x="1333" y="1"/>
                  </a:lnTo>
                  <a:cubicBezTo>
                    <a:pt x="811" y="17"/>
                    <a:pt x="355" y="17"/>
                    <a:pt x="1" y="17"/>
                  </a:cubicBezTo>
                  <a:lnTo>
                    <a:pt x="1" y="35"/>
                  </a:lnTo>
                  <a:cubicBezTo>
                    <a:pt x="440" y="17"/>
                    <a:pt x="894" y="17"/>
                    <a:pt x="1333" y="1"/>
                  </a:cubicBezTo>
                  <a:close/>
                </a:path>
              </a:pathLst>
            </a:custGeom>
            <a:solidFill>
              <a:srgbClr val="95D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43"/>
            <p:cNvSpPr/>
            <p:nvPr/>
          </p:nvSpPr>
          <p:spPr>
            <a:xfrm>
              <a:off x="5951403" y="3256742"/>
              <a:ext cx="1414909" cy="849009"/>
            </a:xfrm>
            <a:custGeom>
              <a:avLst/>
              <a:gdLst/>
              <a:ahLst/>
              <a:cxnLst/>
              <a:rect l="l" t="t" r="r" b="b"/>
              <a:pathLst>
                <a:path w="40242" h="24147" extrusionOk="0">
                  <a:moveTo>
                    <a:pt x="40242" y="1"/>
                  </a:moveTo>
                  <a:lnTo>
                    <a:pt x="40242" y="1"/>
                  </a:lnTo>
                  <a:cubicBezTo>
                    <a:pt x="35906" y="203"/>
                    <a:pt x="17245" y="372"/>
                    <a:pt x="10714" y="457"/>
                  </a:cubicBezTo>
                  <a:cubicBezTo>
                    <a:pt x="10275" y="473"/>
                    <a:pt x="9821" y="473"/>
                    <a:pt x="9382" y="491"/>
                  </a:cubicBezTo>
                  <a:cubicBezTo>
                    <a:pt x="8723" y="3224"/>
                    <a:pt x="5231" y="5924"/>
                    <a:pt x="1" y="8640"/>
                  </a:cubicBezTo>
                  <a:cubicBezTo>
                    <a:pt x="17" y="8691"/>
                    <a:pt x="34" y="8741"/>
                    <a:pt x="34" y="8808"/>
                  </a:cubicBezTo>
                  <a:cubicBezTo>
                    <a:pt x="1434" y="13836"/>
                    <a:pt x="1283" y="19118"/>
                    <a:pt x="2851" y="24146"/>
                  </a:cubicBezTo>
                  <a:cubicBezTo>
                    <a:pt x="13971" y="15456"/>
                    <a:pt x="36783" y="12437"/>
                    <a:pt x="40242" y="1"/>
                  </a:cubicBezTo>
                  <a:close/>
                </a:path>
              </a:pathLst>
            </a:custGeom>
            <a:solidFill>
              <a:srgbClr val="40AAB3">
                <a:alpha val="51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43"/>
            <p:cNvSpPr/>
            <p:nvPr/>
          </p:nvSpPr>
          <p:spPr>
            <a:xfrm>
              <a:off x="7037594" y="3495856"/>
              <a:ext cx="1480201" cy="913281"/>
            </a:xfrm>
            <a:custGeom>
              <a:avLst/>
              <a:gdLst/>
              <a:ahLst/>
              <a:cxnLst/>
              <a:rect l="l" t="t" r="r" b="b"/>
              <a:pathLst>
                <a:path w="42099" h="25975" extrusionOk="0">
                  <a:moveTo>
                    <a:pt x="34387" y="0"/>
                  </a:moveTo>
                  <a:cubicBezTo>
                    <a:pt x="26288" y="6799"/>
                    <a:pt x="14376" y="14207"/>
                    <a:pt x="0" y="21276"/>
                  </a:cubicBezTo>
                  <a:cubicBezTo>
                    <a:pt x="908" y="21124"/>
                    <a:pt x="1822" y="21036"/>
                    <a:pt x="2753" y="21036"/>
                  </a:cubicBezTo>
                  <a:cubicBezTo>
                    <a:pt x="4297" y="21036"/>
                    <a:pt x="5886" y="21278"/>
                    <a:pt x="7559" y="21867"/>
                  </a:cubicBezTo>
                  <a:cubicBezTo>
                    <a:pt x="15206" y="24534"/>
                    <a:pt x="20817" y="25975"/>
                    <a:pt x="25295" y="25975"/>
                  </a:cubicBezTo>
                  <a:cubicBezTo>
                    <a:pt x="28920" y="25975"/>
                    <a:pt x="31802" y="25031"/>
                    <a:pt x="34421" y="23031"/>
                  </a:cubicBezTo>
                  <a:cubicBezTo>
                    <a:pt x="37982" y="20297"/>
                    <a:pt x="42098" y="13312"/>
                    <a:pt x="36429" y="2767"/>
                  </a:cubicBezTo>
                  <a:cubicBezTo>
                    <a:pt x="35957" y="1890"/>
                    <a:pt x="35248" y="979"/>
                    <a:pt x="34387" y="0"/>
                  </a:cubicBezTo>
                  <a:close/>
                </a:path>
              </a:pathLst>
            </a:custGeom>
            <a:solidFill>
              <a:srgbClr val="40AAB3">
                <a:alpha val="51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43"/>
            <p:cNvSpPr/>
            <p:nvPr/>
          </p:nvSpPr>
          <p:spPr>
            <a:xfrm>
              <a:off x="4823197" y="3538925"/>
              <a:ext cx="72289" cy="50138"/>
            </a:xfrm>
            <a:custGeom>
              <a:avLst/>
              <a:gdLst/>
              <a:ahLst/>
              <a:cxnLst/>
              <a:rect l="l" t="t" r="r" b="b"/>
              <a:pathLst>
                <a:path w="2056" h="1426" extrusionOk="0">
                  <a:moveTo>
                    <a:pt x="1141" y="0"/>
                  </a:moveTo>
                  <a:cubicBezTo>
                    <a:pt x="1095" y="0"/>
                    <a:pt x="1045" y="8"/>
                    <a:pt x="992" y="24"/>
                  </a:cubicBezTo>
                  <a:lnTo>
                    <a:pt x="504" y="209"/>
                  </a:lnTo>
                  <a:cubicBezTo>
                    <a:pt x="385" y="260"/>
                    <a:pt x="284" y="344"/>
                    <a:pt x="267" y="445"/>
                  </a:cubicBezTo>
                  <a:lnTo>
                    <a:pt x="31" y="1221"/>
                  </a:lnTo>
                  <a:cubicBezTo>
                    <a:pt x="0" y="1331"/>
                    <a:pt x="84" y="1425"/>
                    <a:pt x="230" y="1425"/>
                  </a:cubicBezTo>
                  <a:cubicBezTo>
                    <a:pt x="242" y="1425"/>
                    <a:pt x="255" y="1425"/>
                    <a:pt x="267" y="1423"/>
                  </a:cubicBezTo>
                  <a:lnTo>
                    <a:pt x="1633" y="1322"/>
                  </a:lnTo>
                  <a:cubicBezTo>
                    <a:pt x="1870" y="1306"/>
                    <a:pt x="2056" y="1120"/>
                    <a:pt x="2022" y="969"/>
                  </a:cubicBezTo>
                  <a:lnTo>
                    <a:pt x="2005" y="917"/>
                  </a:lnTo>
                  <a:cubicBezTo>
                    <a:pt x="1975" y="845"/>
                    <a:pt x="1895" y="796"/>
                    <a:pt x="1786" y="796"/>
                  </a:cubicBezTo>
                  <a:cubicBezTo>
                    <a:pt x="1770" y="796"/>
                    <a:pt x="1753" y="798"/>
                    <a:pt x="1735" y="800"/>
                  </a:cubicBezTo>
                  <a:lnTo>
                    <a:pt x="1498" y="816"/>
                  </a:lnTo>
                  <a:cubicBezTo>
                    <a:pt x="1482" y="818"/>
                    <a:pt x="1467" y="818"/>
                    <a:pt x="1452" y="818"/>
                  </a:cubicBezTo>
                  <a:cubicBezTo>
                    <a:pt x="1297" y="818"/>
                    <a:pt x="1215" y="737"/>
                    <a:pt x="1246" y="614"/>
                  </a:cubicBezTo>
                  <a:lnTo>
                    <a:pt x="1347" y="192"/>
                  </a:lnTo>
                  <a:cubicBezTo>
                    <a:pt x="1385" y="76"/>
                    <a:pt x="1287" y="0"/>
                    <a:pt x="1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43"/>
            <p:cNvSpPr/>
            <p:nvPr/>
          </p:nvSpPr>
          <p:spPr>
            <a:xfrm>
              <a:off x="5156466" y="3550985"/>
              <a:ext cx="137898" cy="61565"/>
            </a:xfrm>
            <a:custGeom>
              <a:avLst/>
              <a:gdLst/>
              <a:ahLst/>
              <a:cxnLst/>
              <a:rect l="l" t="t" r="r" b="b"/>
              <a:pathLst>
                <a:path w="3922" h="1751" extrusionOk="0">
                  <a:moveTo>
                    <a:pt x="3544" y="1"/>
                  </a:moveTo>
                  <a:lnTo>
                    <a:pt x="3257" y="18"/>
                  </a:lnTo>
                  <a:lnTo>
                    <a:pt x="3257" y="34"/>
                  </a:lnTo>
                  <a:cubicBezTo>
                    <a:pt x="3389" y="578"/>
                    <a:pt x="3075" y="955"/>
                    <a:pt x="2502" y="955"/>
                  </a:cubicBezTo>
                  <a:cubicBezTo>
                    <a:pt x="2416" y="955"/>
                    <a:pt x="2325" y="947"/>
                    <a:pt x="2228" y="929"/>
                  </a:cubicBezTo>
                  <a:cubicBezTo>
                    <a:pt x="1688" y="844"/>
                    <a:pt x="1165" y="491"/>
                    <a:pt x="845" y="68"/>
                  </a:cubicBezTo>
                  <a:lnTo>
                    <a:pt x="1" y="86"/>
                  </a:lnTo>
                  <a:cubicBezTo>
                    <a:pt x="372" y="878"/>
                    <a:pt x="1317" y="1587"/>
                    <a:pt x="2262" y="1722"/>
                  </a:cubicBezTo>
                  <a:cubicBezTo>
                    <a:pt x="2383" y="1741"/>
                    <a:pt x="2498" y="1750"/>
                    <a:pt x="2607" y="1750"/>
                  </a:cubicBezTo>
                  <a:cubicBezTo>
                    <a:pt x="3444" y="1750"/>
                    <a:pt x="3922" y="1199"/>
                    <a:pt x="3713" y="423"/>
                  </a:cubicBezTo>
                  <a:cubicBezTo>
                    <a:pt x="3679" y="271"/>
                    <a:pt x="3628" y="136"/>
                    <a:pt x="35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43"/>
            <p:cNvSpPr/>
            <p:nvPr/>
          </p:nvSpPr>
          <p:spPr>
            <a:xfrm>
              <a:off x="4747149" y="3642362"/>
              <a:ext cx="97921" cy="48661"/>
            </a:xfrm>
            <a:custGeom>
              <a:avLst/>
              <a:gdLst/>
              <a:ahLst/>
              <a:cxnLst/>
              <a:rect l="l" t="t" r="r" b="b"/>
              <a:pathLst>
                <a:path w="2785" h="1384" extrusionOk="0">
                  <a:moveTo>
                    <a:pt x="1637" y="0"/>
                  </a:moveTo>
                  <a:lnTo>
                    <a:pt x="1" y="389"/>
                  </a:lnTo>
                  <a:lnTo>
                    <a:pt x="811" y="1080"/>
                  </a:lnTo>
                  <a:lnTo>
                    <a:pt x="2784" y="1384"/>
                  </a:lnTo>
                  <a:lnTo>
                    <a:pt x="2784" y="1384"/>
                  </a:lnTo>
                  <a:lnTo>
                    <a:pt x="16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43"/>
            <p:cNvSpPr/>
            <p:nvPr/>
          </p:nvSpPr>
          <p:spPr>
            <a:xfrm>
              <a:off x="4960703" y="3573521"/>
              <a:ext cx="56397" cy="25561"/>
            </a:xfrm>
            <a:custGeom>
              <a:avLst/>
              <a:gdLst/>
              <a:ahLst/>
              <a:cxnLst/>
              <a:rect l="l" t="t" r="r" b="b"/>
              <a:pathLst>
                <a:path w="1604" h="727" extrusionOk="0">
                  <a:moveTo>
                    <a:pt x="305" y="1"/>
                  </a:moveTo>
                  <a:lnTo>
                    <a:pt x="1" y="372"/>
                  </a:lnTo>
                  <a:lnTo>
                    <a:pt x="456" y="727"/>
                  </a:lnTo>
                  <a:lnTo>
                    <a:pt x="1603" y="507"/>
                  </a:lnTo>
                  <a:lnTo>
                    <a:pt x="30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43"/>
            <p:cNvSpPr/>
            <p:nvPr/>
          </p:nvSpPr>
          <p:spPr>
            <a:xfrm>
              <a:off x="5038403" y="3545043"/>
              <a:ext cx="53443" cy="29710"/>
            </a:xfrm>
            <a:custGeom>
              <a:avLst/>
              <a:gdLst/>
              <a:ahLst/>
              <a:cxnLst/>
              <a:rect l="l" t="t" r="r" b="b"/>
              <a:pathLst>
                <a:path w="1520" h="845" extrusionOk="0">
                  <a:moveTo>
                    <a:pt x="912" y="1"/>
                  </a:moveTo>
                  <a:lnTo>
                    <a:pt x="1" y="305"/>
                  </a:lnTo>
                  <a:lnTo>
                    <a:pt x="271" y="845"/>
                  </a:lnTo>
                  <a:lnTo>
                    <a:pt x="1519" y="795"/>
                  </a:lnTo>
                  <a:lnTo>
                    <a:pt x="91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43"/>
            <p:cNvSpPr/>
            <p:nvPr/>
          </p:nvSpPr>
          <p:spPr>
            <a:xfrm>
              <a:off x="4982079" y="3670243"/>
              <a:ext cx="54006" cy="34457"/>
            </a:xfrm>
            <a:custGeom>
              <a:avLst/>
              <a:gdLst/>
              <a:ahLst/>
              <a:cxnLst/>
              <a:rect l="l" t="t" r="r" b="b"/>
              <a:pathLst>
                <a:path w="1536" h="980" extrusionOk="0">
                  <a:moveTo>
                    <a:pt x="945" y="1"/>
                  </a:moveTo>
                  <a:lnTo>
                    <a:pt x="0" y="304"/>
                  </a:lnTo>
                  <a:lnTo>
                    <a:pt x="237" y="946"/>
                  </a:lnTo>
                  <a:lnTo>
                    <a:pt x="1535" y="979"/>
                  </a:lnTo>
                  <a:lnTo>
                    <a:pt x="9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43"/>
            <p:cNvSpPr/>
            <p:nvPr/>
          </p:nvSpPr>
          <p:spPr>
            <a:xfrm>
              <a:off x="5390201" y="3581854"/>
              <a:ext cx="40399" cy="42719"/>
            </a:xfrm>
            <a:custGeom>
              <a:avLst/>
              <a:gdLst/>
              <a:ahLst/>
              <a:cxnLst/>
              <a:rect l="l" t="t" r="r" b="b"/>
              <a:pathLst>
                <a:path w="1149" h="1215" extrusionOk="0">
                  <a:moveTo>
                    <a:pt x="51" y="0"/>
                  </a:moveTo>
                  <a:lnTo>
                    <a:pt x="1" y="506"/>
                  </a:lnTo>
                  <a:lnTo>
                    <a:pt x="1148" y="1215"/>
                  </a:lnTo>
                  <a:lnTo>
                    <a:pt x="710" y="34"/>
                  </a:lnTo>
                  <a:lnTo>
                    <a:pt x="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43"/>
            <p:cNvSpPr/>
            <p:nvPr/>
          </p:nvSpPr>
          <p:spPr>
            <a:xfrm>
              <a:off x="5473843" y="3622778"/>
              <a:ext cx="51650" cy="46306"/>
            </a:xfrm>
            <a:custGeom>
              <a:avLst/>
              <a:gdLst/>
              <a:ahLst/>
              <a:cxnLst/>
              <a:rect l="l" t="t" r="r" b="b"/>
              <a:pathLst>
                <a:path w="1469" h="1317" extrusionOk="0">
                  <a:moveTo>
                    <a:pt x="405" y="1"/>
                  </a:moveTo>
                  <a:lnTo>
                    <a:pt x="0" y="440"/>
                  </a:lnTo>
                  <a:lnTo>
                    <a:pt x="1030" y="1317"/>
                  </a:lnTo>
                  <a:lnTo>
                    <a:pt x="1469" y="490"/>
                  </a:lnTo>
                  <a:lnTo>
                    <a:pt x="40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43"/>
            <p:cNvSpPr/>
            <p:nvPr/>
          </p:nvSpPr>
          <p:spPr>
            <a:xfrm>
              <a:off x="5281631" y="3642960"/>
              <a:ext cx="56994" cy="49857"/>
            </a:xfrm>
            <a:custGeom>
              <a:avLst/>
              <a:gdLst/>
              <a:ahLst/>
              <a:cxnLst/>
              <a:rect l="l" t="t" r="r" b="b"/>
              <a:pathLst>
                <a:path w="1621" h="1418" extrusionOk="0">
                  <a:moveTo>
                    <a:pt x="540" y="1"/>
                  </a:moveTo>
                  <a:lnTo>
                    <a:pt x="0" y="473"/>
                  </a:lnTo>
                  <a:lnTo>
                    <a:pt x="963" y="1418"/>
                  </a:lnTo>
                  <a:lnTo>
                    <a:pt x="1620" y="523"/>
                  </a:lnTo>
                  <a:lnTo>
                    <a:pt x="54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43"/>
            <p:cNvSpPr/>
            <p:nvPr/>
          </p:nvSpPr>
          <p:spPr>
            <a:xfrm>
              <a:off x="4841445" y="3622778"/>
              <a:ext cx="51685" cy="25526"/>
            </a:xfrm>
            <a:custGeom>
              <a:avLst/>
              <a:gdLst/>
              <a:ahLst/>
              <a:cxnLst/>
              <a:rect l="l" t="t" r="r" b="b"/>
              <a:pathLst>
                <a:path w="1470" h="726" extrusionOk="0">
                  <a:moveTo>
                    <a:pt x="709" y="1"/>
                  </a:moveTo>
                  <a:lnTo>
                    <a:pt x="1" y="726"/>
                  </a:lnTo>
                  <a:lnTo>
                    <a:pt x="1249" y="642"/>
                  </a:lnTo>
                  <a:lnTo>
                    <a:pt x="14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43"/>
            <p:cNvSpPr/>
            <p:nvPr/>
          </p:nvSpPr>
          <p:spPr>
            <a:xfrm>
              <a:off x="5983433" y="3489387"/>
              <a:ext cx="2266238" cy="199990"/>
            </a:xfrm>
            <a:custGeom>
              <a:avLst/>
              <a:gdLst/>
              <a:ahLst/>
              <a:cxnLst/>
              <a:rect l="l" t="t" r="r" b="b"/>
              <a:pathLst>
                <a:path w="64455" h="5688" extrusionOk="0">
                  <a:moveTo>
                    <a:pt x="42057" y="1"/>
                  </a:moveTo>
                  <a:cubicBezTo>
                    <a:pt x="41649" y="1"/>
                    <a:pt x="41236" y="21"/>
                    <a:pt x="40815" y="65"/>
                  </a:cubicBezTo>
                  <a:cubicBezTo>
                    <a:pt x="39567" y="200"/>
                    <a:pt x="38336" y="555"/>
                    <a:pt x="37087" y="841"/>
                  </a:cubicBezTo>
                  <a:cubicBezTo>
                    <a:pt x="35332" y="1246"/>
                    <a:pt x="33544" y="1550"/>
                    <a:pt x="31772" y="1804"/>
                  </a:cubicBezTo>
                  <a:cubicBezTo>
                    <a:pt x="21159" y="3305"/>
                    <a:pt x="10597" y="3372"/>
                    <a:pt x="1" y="4992"/>
                  </a:cubicBezTo>
                  <a:cubicBezTo>
                    <a:pt x="1314" y="4902"/>
                    <a:pt x="2616" y="4865"/>
                    <a:pt x="3908" y="4865"/>
                  </a:cubicBezTo>
                  <a:cubicBezTo>
                    <a:pt x="8676" y="4865"/>
                    <a:pt x="13325" y="5367"/>
                    <a:pt x="18037" y="5566"/>
                  </a:cubicBezTo>
                  <a:cubicBezTo>
                    <a:pt x="19760" y="5648"/>
                    <a:pt x="21494" y="5687"/>
                    <a:pt x="23238" y="5687"/>
                  </a:cubicBezTo>
                  <a:cubicBezTo>
                    <a:pt x="26173" y="5687"/>
                    <a:pt x="29135" y="5575"/>
                    <a:pt x="32109" y="5363"/>
                  </a:cubicBezTo>
                  <a:cubicBezTo>
                    <a:pt x="33802" y="5240"/>
                    <a:pt x="35510" y="5089"/>
                    <a:pt x="37180" y="5089"/>
                  </a:cubicBezTo>
                  <a:cubicBezTo>
                    <a:pt x="37340" y="5089"/>
                    <a:pt x="37501" y="5090"/>
                    <a:pt x="37661" y="5093"/>
                  </a:cubicBezTo>
                  <a:cubicBezTo>
                    <a:pt x="38775" y="5111"/>
                    <a:pt x="39854" y="5212"/>
                    <a:pt x="40950" y="5280"/>
                  </a:cubicBezTo>
                  <a:cubicBezTo>
                    <a:pt x="42558" y="5391"/>
                    <a:pt x="44187" y="5445"/>
                    <a:pt x="45830" y="5445"/>
                  </a:cubicBezTo>
                  <a:cubicBezTo>
                    <a:pt x="50430" y="5445"/>
                    <a:pt x="55145" y="5016"/>
                    <a:pt x="59832" y="4182"/>
                  </a:cubicBezTo>
                  <a:cubicBezTo>
                    <a:pt x="60084" y="4132"/>
                    <a:pt x="60405" y="3845"/>
                    <a:pt x="60136" y="3829"/>
                  </a:cubicBezTo>
                  <a:lnTo>
                    <a:pt x="60136" y="3829"/>
                  </a:lnTo>
                  <a:cubicBezTo>
                    <a:pt x="61451" y="3859"/>
                    <a:pt x="62779" y="4333"/>
                    <a:pt x="64060" y="4333"/>
                  </a:cubicBezTo>
                  <a:cubicBezTo>
                    <a:pt x="64192" y="4333"/>
                    <a:pt x="64324" y="4328"/>
                    <a:pt x="64455" y="4317"/>
                  </a:cubicBezTo>
                  <a:cubicBezTo>
                    <a:pt x="63915" y="4031"/>
                    <a:pt x="63324" y="3744"/>
                    <a:pt x="62683" y="3559"/>
                  </a:cubicBezTo>
                  <a:cubicBezTo>
                    <a:pt x="61890" y="3356"/>
                    <a:pt x="60962" y="3339"/>
                    <a:pt x="60068" y="3305"/>
                  </a:cubicBezTo>
                  <a:cubicBezTo>
                    <a:pt x="55697" y="3120"/>
                    <a:pt x="51733" y="2074"/>
                    <a:pt x="47852" y="1010"/>
                  </a:cubicBezTo>
                  <a:cubicBezTo>
                    <a:pt x="46020" y="518"/>
                    <a:pt x="44118" y="1"/>
                    <a:pt x="42057" y="1"/>
                  </a:cubicBezTo>
                  <a:close/>
                </a:path>
              </a:pathLst>
            </a:custGeom>
            <a:solidFill>
              <a:srgbClr val="1B3A4E">
                <a:alpha val="1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43"/>
            <p:cNvSpPr/>
            <p:nvPr/>
          </p:nvSpPr>
          <p:spPr>
            <a:xfrm>
              <a:off x="5738412" y="3482179"/>
              <a:ext cx="56432" cy="27952"/>
            </a:xfrm>
            <a:custGeom>
              <a:avLst/>
              <a:gdLst/>
              <a:ahLst/>
              <a:cxnLst/>
              <a:rect l="l" t="t" r="r" b="b"/>
              <a:pathLst>
                <a:path w="1605" h="795" extrusionOk="0">
                  <a:moveTo>
                    <a:pt x="1334" y="0"/>
                  </a:moveTo>
                  <a:lnTo>
                    <a:pt x="34" y="322"/>
                  </a:lnTo>
                  <a:lnTo>
                    <a:pt x="1" y="743"/>
                  </a:lnTo>
                  <a:lnTo>
                    <a:pt x="1604" y="794"/>
                  </a:lnTo>
                  <a:lnTo>
                    <a:pt x="13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43"/>
            <p:cNvSpPr/>
            <p:nvPr/>
          </p:nvSpPr>
          <p:spPr>
            <a:xfrm>
              <a:off x="6039757" y="3434152"/>
              <a:ext cx="56994" cy="27882"/>
            </a:xfrm>
            <a:custGeom>
              <a:avLst/>
              <a:gdLst/>
              <a:ahLst/>
              <a:cxnLst/>
              <a:rect l="l" t="t" r="r" b="b"/>
              <a:pathLst>
                <a:path w="1621" h="793" extrusionOk="0">
                  <a:moveTo>
                    <a:pt x="1351" y="0"/>
                  </a:moveTo>
                  <a:lnTo>
                    <a:pt x="52" y="320"/>
                  </a:lnTo>
                  <a:lnTo>
                    <a:pt x="1" y="743"/>
                  </a:lnTo>
                  <a:lnTo>
                    <a:pt x="1621" y="793"/>
                  </a:lnTo>
                  <a:lnTo>
                    <a:pt x="135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43"/>
            <p:cNvSpPr/>
            <p:nvPr/>
          </p:nvSpPr>
          <p:spPr>
            <a:xfrm>
              <a:off x="6241462" y="3489281"/>
              <a:ext cx="111563" cy="26159"/>
            </a:xfrm>
            <a:custGeom>
              <a:avLst/>
              <a:gdLst/>
              <a:ahLst/>
              <a:cxnLst/>
              <a:rect l="l" t="t" r="r" b="b"/>
              <a:pathLst>
                <a:path w="3173" h="744" extrusionOk="0">
                  <a:moveTo>
                    <a:pt x="743" y="1"/>
                  </a:moveTo>
                  <a:lnTo>
                    <a:pt x="1" y="102"/>
                  </a:lnTo>
                  <a:lnTo>
                    <a:pt x="2295" y="743"/>
                  </a:lnTo>
                  <a:lnTo>
                    <a:pt x="3173" y="423"/>
                  </a:lnTo>
                  <a:lnTo>
                    <a:pt x="7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43"/>
            <p:cNvSpPr/>
            <p:nvPr/>
          </p:nvSpPr>
          <p:spPr>
            <a:xfrm>
              <a:off x="5965009" y="3517760"/>
              <a:ext cx="39836" cy="13712"/>
            </a:xfrm>
            <a:custGeom>
              <a:avLst/>
              <a:gdLst/>
              <a:ahLst/>
              <a:cxnLst/>
              <a:rect l="l" t="t" r="r" b="b"/>
              <a:pathLst>
                <a:path w="1133" h="390" extrusionOk="0">
                  <a:moveTo>
                    <a:pt x="52" y="1"/>
                  </a:moveTo>
                  <a:lnTo>
                    <a:pt x="1" y="221"/>
                  </a:lnTo>
                  <a:lnTo>
                    <a:pt x="541" y="389"/>
                  </a:lnTo>
                  <a:lnTo>
                    <a:pt x="1132" y="18"/>
                  </a:lnTo>
                  <a:lnTo>
                    <a:pt x="5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43"/>
            <p:cNvSpPr/>
            <p:nvPr/>
          </p:nvSpPr>
          <p:spPr>
            <a:xfrm>
              <a:off x="5675548" y="3542125"/>
              <a:ext cx="39801" cy="13642"/>
            </a:xfrm>
            <a:custGeom>
              <a:avLst/>
              <a:gdLst/>
              <a:ahLst/>
              <a:cxnLst/>
              <a:rect l="l" t="t" r="r" b="b"/>
              <a:pathLst>
                <a:path w="1132" h="388" extrusionOk="0">
                  <a:moveTo>
                    <a:pt x="51" y="0"/>
                  </a:moveTo>
                  <a:lnTo>
                    <a:pt x="0" y="219"/>
                  </a:lnTo>
                  <a:lnTo>
                    <a:pt x="540" y="388"/>
                  </a:lnTo>
                  <a:lnTo>
                    <a:pt x="113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43"/>
            <p:cNvSpPr/>
            <p:nvPr/>
          </p:nvSpPr>
          <p:spPr>
            <a:xfrm>
              <a:off x="6043343" y="3521311"/>
              <a:ext cx="43352" cy="16103"/>
            </a:xfrm>
            <a:custGeom>
              <a:avLst/>
              <a:gdLst/>
              <a:ahLst/>
              <a:cxnLst/>
              <a:rect l="l" t="t" r="r" b="b"/>
              <a:pathLst>
                <a:path w="1233" h="458" extrusionOk="0">
                  <a:moveTo>
                    <a:pt x="1030" y="1"/>
                  </a:moveTo>
                  <a:lnTo>
                    <a:pt x="0" y="86"/>
                  </a:lnTo>
                  <a:lnTo>
                    <a:pt x="254" y="372"/>
                  </a:lnTo>
                  <a:lnTo>
                    <a:pt x="1233" y="457"/>
                  </a:lnTo>
                  <a:lnTo>
                    <a:pt x="103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43"/>
            <p:cNvSpPr/>
            <p:nvPr/>
          </p:nvSpPr>
          <p:spPr>
            <a:xfrm>
              <a:off x="5591906" y="3456056"/>
              <a:ext cx="43317" cy="16103"/>
            </a:xfrm>
            <a:custGeom>
              <a:avLst/>
              <a:gdLst/>
              <a:ahLst/>
              <a:cxnLst/>
              <a:rect l="l" t="t" r="r" b="b"/>
              <a:pathLst>
                <a:path w="1232" h="458" extrusionOk="0">
                  <a:moveTo>
                    <a:pt x="1029" y="1"/>
                  </a:moveTo>
                  <a:lnTo>
                    <a:pt x="1" y="86"/>
                  </a:lnTo>
                  <a:lnTo>
                    <a:pt x="253" y="372"/>
                  </a:lnTo>
                  <a:lnTo>
                    <a:pt x="1232" y="457"/>
                  </a:lnTo>
                  <a:lnTo>
                    <a:pt x="102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43"/>
            <p:cNvSpPr/>
            <p:nvPr/>
          </p:nvSpPr>
          <p:spPr>
            <a:xfrm>
              <a:off x="5889102" y="3458447"/>
              <a:ext cx="46903" cy="19619"/>
            </a:xfrm>
            <a:custGeom>
              <a:avLst/>
              <a:gdLst/>
              <a:ahLst/>
              <a:cxnLst/>
              <a:rect l="l" t="t" r="r" b="b"/>
              <a:pathLst>
                <a:path w="1334" h="558" extrusionOk="0">
                  <a:moveTo>
                    <a:pt x="979" y="0"/>
                  </a:moveTo>
                  <a:lnTo>
                    <a:pt x="0" y="135"/>
                  </a:lnTo>
                  <a:lnTo>
                    <a:pt x="338" y="490"/>
                  </a:lnTo>
                  <a:lnTo>
                    <a:pt x="1334" y="558"/>
                  </a:lnTo>
                  <a:lnTo>
                    <a:pt x="9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43"/>
            <p:cNvSpPr/>
            <p:nvPr/>
          </p:nvSpPr>
          <p:spPr>
            <a:xfrm>
              <a:off x="5818539" y="3501762"/>
              <a:ext cx="62901" cy="13677"/>
            </a:xfrm>
            <a:custGeom>
              <a:avLst/>
              <a:gdLst/>
              <a:ahLst/>
              <a:cxnLst/>
              <a:rect l="l" t="t" r="r" b="b"/>
              <a:pathLst>
                <a:path w="1789" h="389" extrusionOk="0">
                  <a:moveTo>
                    <a:pt x="1046" y="1"/>
                  </a:moveTo>
                  <a:lnTo>
                    <a:pt x="0" y="68"/>
                  </a:lnTo>
                  <a:lnTo>
                    <a:pt x="1181" y="388"/>
                  </a:lnTo>
                  <a:lnTo>
                    <a:pt x="1789" y="321"/>
                  </a:lnTo>
                  <a:lnTo>
                    <a:pt x="104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43"/>
            <p:cNvSpPr/>
            <p:nvPr/>
          </p:nvSpPr>
          <p:spPr>
            <a:xfrm>
              <a:off x="5311305" y="3397939"/>
              <a:ext cx="62901" cy="13712"/>
            </a:xfrm>
            <a:custGeom>
              <a:avLst/>
              <a:gdLst/>
              <a:ahLst/>
              <a:cxnLst/>
              <a:rect l="l" t="t" r="r" b="b"/>
              <a:pathLst>
                <a:path w="1789" h="390" extrusionOk="0">
                  <a:moveTo>
                    <a:pt x="1064" y="0"/>
                  </a:moveTo>
                  <a:lnTo>
                    <a:pt x="0" y="68"/>
                  </a:lnTo>
                  <a:lnTo>
                    <a:pt x="1199" y="389"/>
                  </a:lnTo>
                  <a:lnTo>
                    <a:pt x="1789" y="322"/>
                  </a:lnTo>
                  <a:lnTo>
                    <a:pt x="10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43"/>
            <p:cNvSpPr/>
            <p:nvPr/>
          </p:nvSpPr>
          <p:spPr>
            <a:xfrm>
              <a:off x="8005160" y="3744392"/>
              <a:ext cx="191622" cy="54603"/>
            </a:xfrm>
            <a:custGeom>
              <a:avLst/>
              <a:gdLst/>
              <a:ahLst/>
              <a:cxnLst/>
              <a:rect l="l" t="t" r="r" b="b"/>
              <a:pathLst>
                <a:path w="5450" h="1553" extrusionOk="0">
                  <a:moveTo>
                    <a:pt x="1789" y="0"/>
                  </a:moveTo>
                  <a:lnTo>
                    <a:pt x="0" y="1552"/>
                  </a:lnTo>
                  <a:lnTo>
                    <a:pt x="0" y="1552"/>
                  </a:lnTo>
                  <a:lnTo>
                    <a:pt x="4050" y="911"/>
                  </a:lnTo>
                  <a:lnTo>
                    <a:pt x="5450" y="85"/>
                  </a:lnTo>
                  <a:lnTo>
                    <a:pt x="1789" y="0"/>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43"/>
            <p:cNvSpPr/>
            <p:nvPr/>
          </p:nvSpPr>
          <p:spPr>
            <a:xfrm>
              <a:off x="7597004" y="3705858"/>
              <a:ext cx="116309" cy="26124"/>
            </a:xfrm>
            <a:custGeom>
              <a:avLst/>
              <a:gdLst/>
              <a:ahLst/>
              <a:cxnLst/>
              <a:rect l="l" t="t" r="r" b="b"/>
              <a:pathLst>
                <a:path w="3308" h="743" extrusionOk="0">
                  <a:moveTo>
                    <a:pt x="2532" y="0"/>
                  </a:moveTo>
                  <a:lnTo>
                    <a:pt x="1" y="725"/>
                  </a:lnTo>
                  <a:lnTo>
                    <a:pt x="2532" y="743"/>
                  </a:lnTo>
                  <a:lnTo>
                    <a:pt x="3308" y="304"/>
                  </a:lnTo>
                  <a:lnTo>
                    <a:pt x="2532" y="0"/>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43"/>
            <p:cNvSpPr/>
            <p:nvPr/>
          </p:nvSpPr>
          <p:spPr>
            <a:xfrm>
              <a:off x="7430914" y="3694537"/>
              <a:ext cx="105023" cy="31503"/>
            </a:xfrm>
            <a:custGeom>
              <a:avLst/>
              <a:gdLst/>
              <a:ahLst/>
              <a:cxnLst/>
              <a:rect l="l" t="t" r="r" b="b"/>
              <a:pathLst>
                <a:path w="2987" h="896" extrusionOk="0">
                  <a:moveTo>
                    <a:pt x="912" y="1"/>
                  </a:moveTo>
                  <a:lnTo>
                    <a:pt x="0" y="896"/>
                  </a:lnTo>
                  <a:lnTo>
                    <a:pt x="2666" y="727"/>
                  </a:lnTo>
                  <a:lnTo>
                    <a:pt x="2986" y="153"/>
                  </a:lnTo>
                  <a:lnTo>
                    <a:pt x="912" y="1"/>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43"/>
            <p:cNvSpPr/>
            <p:nvPr/>
          </p:nvSpPr>
          <p:spPr>
            <a:xfrm>
              <a:off x="7608254" y="3808451"/>
              <a:ext cx="103898" cy="36813"/>
            </a:xfrm>
            <a:custGeom>
              <a:avLst/>
              <a:gdLst/>
              <a:ahLst/>
              <a:cxnLst/>
              <a:rect l="l" t="t" r="r" b="b"/>
              <a:pathLst>
                <a:path w="2955" h="1047" extrusionOk="0">
                  <a:moveTo>
                    <a:pt x="811" y="0"/>
                  </a:moveTo>
                  <a:lnTo>
                    <a:pt x="1" y="1047"/>
                  </a:lnTo>
                  <a:lnTo>
                    <a:pt x="1" y="1047"/>
                  </a:lnTo>
                  <a:lnTo>
                    <a:pt x="2718" y="794"/>
                  </a:lnTo>
                  <a:lnTo>
                    <a:pt x="2954" y="119"/>
                  </a:lnTo>
                  <a:lnTo>
                    <a:pt x="811" y="0"/>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43"/>
            <p:cNvSpPr/>
            <p:nvPr/>
          </p:nvSpPr>
          <p:spPr>
            <a:xfrm>
              <a:off x="7872261" y="3735497"/>
              <a:ext cx="121654" cy="25526"/>
            </a:xfrm>
            <a:custGeom>
              <a:avLst/>
              <a:gdLst/>
              <a:ahLst/>
              <a:cxnLst/>
              <a:rect l="l" t="t" r="r" b="b"/>
              <a:pathLst>
                <a:path w="3460" h="726" extrusionOk="0">
                  <a:moveTo>
                    <a:pt x="1621" y="1"/>
                  </a:moveTo>
                  <a:lnTo>
                    <a:pt x="1" y="136"/>
                  </a:lnTo>
                  <a:lnTo>
                    <a:pt x="793" y="726"/>
                  </a:lnTo>
                  <a:lnTo>
                    <a:pt x="3459" y="591"/>
                  </a:lnTo>
                  <a:lnTo>
                    <a:pt x="1621" y="1"/>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43"/>
            <p:cNvSpPr/>
            <p:nvPr/>
          </p:nvSpPr>
          <p:spPr>
            <a:xfrm>
              <a:off x="6867919" y="3788903"/>
              <a:ext cx="78969" cy="55799"/>
            </a:xfrm>
            <a:custGeom>
              <a:avLst/>
              <a:gdLst/>
              <a:ahLst/>
              <a:cxnLst/>
              <a:rect l="l" t="t" r="r" b="b"/>
              <a:pathLst>
                <a:path w="2246" h="1587" extrusionOk="0">
                  <a:moveTo>
                    <a:pt x="693" y="0"/>
                  </a:moveTo>
                  <a:lnTo>
                    <a:pt x="0" y="1586"/>
                  </a:lnTo>
                  <a:lnTo>
                    <a:pt x="1688" y="878"/>
                  </a:lnTo>
                  <a:lnTo>
                    <a:pt x="2245" y="34"/>
                  </a:lnTo>
                  <a:lnTo>
                    <a:pt x="69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43"/>
            <p:cNvSpPr/>
            <p:nvPr/>
          </p:nvSpPr>
          <p:spPr>
            <a:xfrm>
              <a:off x="6692336" y="3756241"/>
              <a:ext cx="48661" cy="27319"/>
            </a:xfrm>
            <a:custGeom>
              <a:avLst/>
              <a:gdLst/>
              <a:ahLst/>
              <a:cxnLst/>
              <a:rect l="l" t="t" r="r" b="b"/>
              <a:pathLst>
                <a:path w="1384" h="777" extrusionOk="0">
                  <a:moveTo>
                    <a:pt x="1046" y="1"/>
                  </a:moveTo>
                  <a:lnTo>
                    <a:pt x="0" y="777"/>
                  </a:lnTo>
                  <a:lnTo>
                    <a:pt x="1080" y="743"/>
                  </a:lnTo>
                  <a:lnTo>
                    <a:pt x="1384" y="304"/>
                  </a:lnTo>
                  <a:lnTo>
                    <a:pt x="10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43"/>
            <p:cNvSpPr/>
            <p:nvPr/>
          </p:nvSpPr>
          <p:spPr>
            <a:xfrm>
              <a:off x="6621738" y="3749139"/>
              <a:ext cx="43317" cy="31503"/>
            </a:xfrm>
            <a:custGeom>
              <a:avLst/>
              <a:gdLst/>
              <a:ahLst/>
              <a:cxnLst/>
              <a:rect l="l" t="t" r="r" b="b"/>
              <a:pathLst>
                <a:path w="1232" h="896" extrusionOk="0">
                  <a:moveTo>
                    <a:pt x="355" y="0"/>
                  </a:moveTo>
                  <a:lnTo>
                    <a:pt x="1" y="895"/>
                  </a:lnTo>
                  <a:lnTo>
                    <a:pt x="1131" y="693"/>
                  </a:lnTo>
                  <a:lnTo>
                    <a:pt x="1232" y="119"/>
                  </a:lnTo>
                  <a:lnTo>
                    <a:pt x="3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43"/>
            <p:cNvSpPr/>
            <p:nvPr/>
          </p:nvSpPr>
          <p:spPr>
            <a:xfrm>
              <a:off x="6701232" y="3859466"/>
              <a:ext cx="42755" cy="38008"/>
            </a:xfrm>
            <a:custGeom>
              <a:avLst/>
              <a:gdLst/>
              <a:ahLst/>
              <a:cxnLst/>
              <a:rect l="l" t="t" r="r" b="b"/>
              <a:pathLst>
                <a:path w="1216" h="1081" extrusionOk="0">
                  <a:moveTo>
                    <a:pt x="305" y="1"/>
                  </a:moveTo>
                  <a:lnTo>
                    <a:pt x="1" y="1080"/>
                  </a:lnTo>
                  <a:lnTo>
                    <a:pt x="1148" y="777"/>
                  </a:lnTo>
                  <a:lnTo>
                    <a:pt x="1216" y="102"/>
                  </a:lnTo>
                  <a:lnTo>
                    <a:pt x="30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43"/>
            <p:cNvSpPr/>
            <p:nvPr/>
          </p:nvSpPr>
          <p:spPr>
            <a:xfrm>
              <a:off x="6809204" y="3782363"/>
              <a:ext cx="52248" cy="26124"/>
            </a:xfrm>
            <a:custGeom>
              <a:avLst/>
              <a:gdLst/>
              <a:ahLst/>
              <a:cxnLst/>
              <a:rect l="l" t="t" r="r" b="b"/>
              <a:pathLst>
                <a:path w="1486" h="743" extrusionOk="0">
                  <a:moveTo>
                    <a:pt x="692" y="0"/>
                  </a:moveTo>
                  <a:lnTo>
                    <a:pt x="1" y="153"/>
                  </a:lnTo>
                  <a:lnTo>
                    <a:pt x="354" y="742"/>
                  </a:lnTo>
                  <a:lnTo>
                    <a:pt x="1486" y="574"/>
                  </a:lnTo>
                  <a:lnTo>
                    <a:pt x="69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43"/>
            <p:cNvSpPr/>
            <p:nvPr/>
          </p:nvSpPr>
          <p:spPr>
            <a:xfrm>
              <a:off x="5352827" y="4105049"/>
              <a:ext cx="79532" cy="55236"/>
            </a:xfrm>
            <a:custGeom>
              <a:avLst/>
              <a:gdLst/>
              <a:ahLst/>
              <a:cxnLst/>
              <a:rect l="l" t="t" r="r" b="b"/>
              <a:pathLst>
                <a:path w="2262" h="1571" extrusionOk="0">
                  <a:moveTo>
                    <a:pt x="709" y="1"/>
                  </a:moveTo>
                  <a:lnTo>
                    <a:pt x="0" y="1571"/>
                  </a:lnTo>
                  <a:lnTo>
                    <a:pt x="1705" y="878"/>
                  </a:lnTo>
                  <a:lnTo>
                    <a:pt x="2261" y="35"/>
                  </a:lnTo>
                  <a:lnTo>
                    <a:pt x="70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43"/>
            <p:cNvSpPr/>
            <p:nvPr/>
          </p:nvSpPr>
          <p:spPr>
            <a:xfrm>
              <a:off x="5177842" y="4072457"/>
              <a:ext cx="48661" cy="27319"/>
            </a:xfrm>
            <a:custGeom>
              <a:avLst/>
              <a:gdLst/>
              <a:ahLst/>
              <a:cxnLst/>
              <a:rect l="l" t="t" r="r" b="b"/>
              <a:pathLst>
                <a:path w="1384" h="777" extrusionOk="0">
                  <a:moveTo>
                    <a:pt x="1047" y="1"/>
                  </a:moveTo>
                  <a:lnTo>
                    <a:pt x="0" y="777"/>
                  </a:lnTo>
                  <a:lnTo>
                    <a:pt x="0" y="777"/>
                  </a:lnTo>
                  <a:lnTo>
                    <a:pt x="1063" y="743"/>
                  </a:lnTo>
                  <a:lnTo>
                    <a:pt x="1384" y="304"/>
                  </a:lnTo>
                  <a:lnTo>
                    <a:pt x="104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43"/>
            <p:cNvSpPr/>
            <p:nvPr/>
          </p:nvSpPr>
          <p:spPr>
            <a:xfrm>
              <a:off x="5107209" y="4065355"/>
              <a:ext cx="43387" cy="31433"/>
            </a:xfrm>
            <a:custGeom>
              <a:avLst/>
              <a:gdLst/>
              <a:ahLst/>
              <a:cxnLst/>
              <a:rect l="l" t="t" r="r" b="b"/>
              <a:pathLst>
                <a:path w="1234" h="894" extrusionOk="0">
                  <a:moveTo>
                    <a:pt x="356" y="0"/>
                  </a:moveTo>
                  <a:lnTo>
                    <a:pt x="1" y="894"/>
                  </a:lnTo>
                  <a:lnTo>
                    <a:pt x="1" y="894"/>
                  </a:lnTo>
                  <a:lnTo>
                    <a:pt x="1114" y="691"/>
                  </a:lnTo>
                  <a:lnTo>
                    <a:pt x="1233" y="117"/>
                  </a:lnTo>
                  <a:lnTo>
                    <a:pt x="35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43"/>
            <p:cNvSpPr/>
            <p:nvPr/>
          </p:nvSpPr>
          <p:spPr>
            <a:xfrm>
              <a:off x="5186702" y="4175683"/>
              <a:ext cx="42755" cy="37375"/>
            </a:xfrm>
            <a:custGeom>
              <a:avLst/>
              <a:gdLst/>
              <a:ahLst/>
              <a:cxnLst/>
              <a:rect l="l" t="t" r="r" b="b"/>
              <a:pathLst>
                <a:path w="1216" h="1063" extrusionOk="0">
                  <a:moveTo>
                    <a:pt x="305" y="0"/>
                  </a:moveTo>
                  <a:lnTo>
                    <a:pt x="1" y="1063"/>
                  </a:lnTo>
                  <a:lnTo>
                    <a:pt x="1132" y="777"/>
                  </a:lnTo>
                  <a:lnTo>
                    <a:pt x="1216" y="102"/>
                  </a:lnTo>
                  <a:lnTo>
                    <a:pt x="3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43"/>
            <p:cNvSpPr/>
            <p:nvPr/>
          </p:nvSpPr>
          <p:spPr>
            <a:xfrm>
              <a:off x="5294675" y="4098545"/>
              <a:ext cx="52248" cy="26159"/>
            </a:xfrm>
            <a:custGeom>
              <a:avLst/>
              <a:gdLst/>
              <a:ahLst/>
              <a:cxnLst/>
              <a:rect l="l" t="t" r="r" b="b"/>
              <a:pathLst>
                <a:path w="1486" h="744" extrusionOk="0">
                  <a:moveTo>
                    <a:pt x="676" y="1"/>
                  </a:moveTo>
                  <a:lnTo>
                    <a:pt x="1" y="152"/>
                  </a:lnTo>
                  <a:lnTo>
                    <a:pt x="356" y="743"/>
                  </a:lnTo>
                  <a:lnTo>
                    <a:pt x="1485" y="575"/>
                  </a:lnTo>
                  <a:lnTo>
                    <a:pt x="6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43"/>
            <p:cNvSpPr/>
            <p:nvPr/>
          </p:nvSpPr>
          <p:spPr>
            <a:xfrm>
              <a:off x="5983433" y="3518955"/>
              <a:ext cx="2266238" cy="170421"/>
            </a:xfrm>
            <a:custGeom>
              <a:avLst/>
              <a:gdLst/>
              <a:ahLst/>
              <a:cxnLst/>
              <a:rect l="l" t="t" r="r" b="b"/>
              <a:pathLst>
                <a:path w="64455" h="4847" extrusionOk="0">
                  <a:moveTo>
                    <a:pt x="47193" y="0"/>
                  </a:moveTo>
                  <a:cubicBezTo>
                    <a:pt x="43465" y="2126"/>
                    <a:pt x="34235" y="3865"/>
                    <a:pt x="23386" y="4270"/>
                  </a:cubicBezTo>
                  <a:cubicBezTo>
                    <a:pt x="21853" y="4326"/>
                    <a:pt x="20350" y="4353"/>
                    <a:pt x="18889" y="4353"/>
                  </a:cubicBezTo>
                  <a:cubicBezTo>
                    <a:pt x="13758" y="4353"/>
                    <a:pt x="9139" y="4020"/>
                    <a:pt x="5501" y="3443"/>
                  </a:cubicBezTo>
                  <a:cubicBezTo>
                    <a:pt x="3679" y="3645"/>
                    <a:pt x="1839" y="3865"/>
                    <a:pt x="1" y="4151"/>
                  </a:cubicBezTo>
                  <a:cubicBezTo>
                    <a:pt x="1314" y="4061"/>
                    <a:pt x="2616" y="4024"/>
                    <a:pt x="3908" y="4024"/>
                  </a:cubicBezTo>
                  <a:cubicBezTo>
                    <a:pt x="8676" y="4024"/>
                    <a:pt x="13325" y="4526"/>
                    <a:pt x="18037" y="4725"/>
                  </a:cubicBezTo>
                  <a:cubicBezTo>
                    <a:pt x="19760" y="4807"/>
                    <a:pt x="21494" y="4846"/>
                    <a:pt x="23238" y="4846"/>
                  </a:cubicBezTo>
                  <a:cubicBezTo>
                    <a:pt x="26173" y="4846"/>
                    <a:pt x="29135" y="4734"/>
                    <a:pt x="32109" y="4522"/>
                  </a:cubicBezTo>
                  <a:cubicBezTo>
                    <a:pt x="33802" y="4399"/>
                    <a:pt x="35510" y="4248"/>
                    <a:pt x="37180" y="4248"/>
                  </a:cubicBezTo>
                  <a:cubicBezTo>
                    <a:pt x="37340" y="4248"/>
                    <a:pt x="37501" y="4249"/>
                    <a:pt x="37661" y="4252"/>
                  </a:cubicBezTo>
                  <a:cubicBezTo>
                    <a:pt x="38775" y="4270"/>
                    <a:pt x="39854" y="4371"/>
                    <a:pt x="40950" y="4439"/>
                  </a:cubicBezTo>
                  <a:cubicBezTo>
                    <a:pt x="42558" y="4550"/>
                    <a:pt x="44187" y="4604"/>
                    <a:pt x="45830" y="4604"/>
                  </a:cubicBezTo>
                  <a:cubicBezTo>
                    <a:pt x="50430" y="4604"/>
                    <a:pt x="55145" y="4175"/>
                    <a:pt x="59832" y="3341"/>
                  </a:cubicBezTo>
                  <a:cubicBezTo>
                    <a:pt x="60084" y="3291"/>
                    <a:pt x="60405" y="3004"/>
                    <a:pt x="60136" y="2988"/>
                  </a:cubicBezTo>
                  <a:lnTo>
                    <a:pt x="60136" y="2988"/>
                  </a:lnTo>
                  <a:cubicBezTo>
                    <a:pt x="61451" y="3018"/>
                    <a:pt x="62779" y="3492"/>
                    <a:pt x="64060" y="3492"/>
                  </a:cubicBezTo>
                  <a:cubicBezTo>
                    <a:pt x="64192" y="3492"/>
                    <a:pt x="64324" y="3487"/>
                    <a:pt x="64455" y="3476"/>
                  </a:cubicBezTo>
                  <a:cubicBezTo>
                    <a:pt x="63915" y="3190"/>
                    <a:pt x="63324" y="2903"/>
                    <a:pt x="62683" y="2718"/>
                  </a:cubicBezTo>
                  <a:cubicBezTo>
                    <a:pt x="61890" y="2515"/>
                    <a:pt x="60962" y="2498"/>
                    <a:pt x="60068" y="2464"/>
                  </a:cubicBezTo>
                  <a:cubicBezTo>
                    <a:pt x="55697" y="2279"/>
                    <a:pt x="51733" y="1233"/>
                    <a:pt x="47852" y="169"/>
                  </a:cubicBezTo>
                  <a:cubicBezTo>
                    <a:pt x="47632" y="119"/>
                    <a:pt x="47413" y="52"/>
                    <a:pt x="47193" y="0"/>
                  </a:cubicBezTo>
                  <a:close/>
                </a:path>
              </a:pathLst>
            </a:custGeom>
            <a:solidFill>
              <a:srgbClr val="40AAB3">
                <a:alpha val="29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43"/>
            <p:cNvSpPr/>
            <p:nvPr/>
          </p:nvSpPr>
          <p:spPr>
            <a:xfrm>
              <a:off x="6173852" y="3686240"/>
              <a:ext cx="156638" cy="45110"/>
            </a:xfrm>
            <a:custGeom>
              <a:avLst/>
              <a:gdLst/>
              <a:ahLst/>
              <a:cxnLst/>
              <a:rect l="l" t="t" r="r" b="b"/>
              <a:pathLst>
                <a:path w="4455" h="1283" extrusionOk="0">
                  <a:moveTo>
                    <a:pt x="2549" y="1"/>
                  </a:moveTo>
                  <a:lnTo>
                    <a:pt x="0" y="912"/>
                  </a:lnTo>
                  <a:lnTo>
                    <a:pt x="3359" y="1283"/>
                  </a:lnTo>
                  <a:lnTo>
                    <a:pt x="4455" y="68"/>
                  </a:lnTo>
                  <a:lnTo>
                    <a:pt x="25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43"/>
            <p:cNvSpPr/>
            <p:nvPr/>
          </p:nvSpPr>
          <p:spPr>
            <a:xfrm>
              <a:off x="6578422" y="3449587"/>
              <a:ext cx="1588177" cy="23557"/>
            </a:xfrm>
            <a:custGeom>
              <a:avLst/>
              <a:gdLst/>
              <a:ahLst/>
              <a:cxnLst/>
              <a:rect l="l" t="t" r="r" b="b"/>
              <a:pathLst>
                <a:path w="45170" h="670" extrusionOk="0">
                  <a:moveTo>
                    <a:pt x="1" y="0"/>
                  </a:moveTo>
                  <a:cubicBezTo>
                    <a:pt x="1" y="0"/>
                    <a:pt x="4676" y="670"/>
                    <a:pt x="16085" y="670"/>
                  </a:cubicBezTo>
                  <a:cubicBezTo>
                    <a:pt x="17734" y="670"/>
                    <a:pt x="19525" y="656"/>
                    <a:pt x="21463" y="624"/>
                  </a:cubicBezTo>
                  <a:cubicBezTo>
                    <a:pt x="36817" y="354"/>
                    <a:pt x="45170" y="0"/>
                    <a:pt x="451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43"/>
            <p:cNvSpPr/>
            <p:nvPr/>
          </p:nvSpPr>
          <p:spPr>
            <a:xfrm>
              <a:off x="6198217" y="3945570"/>
              <a:ext cx="99046" cy="77141"/>
            </a:xfrm>
            <a:custGeom>
              <a:avLst/>
              <a:gdLst/>
              <a:ahLst/>
              <a:cxnLst/>
              <a:rect l="l" t="t" r="r" b="b"/>
              <a:pathLst>
                <a:path w="2817" h="2194" extrusionOk="0">
                  <a:moveTo>
                    <a:pt x="1311" y="1"/>
                  </a:moveTo>
                  <a:cubicBezTo>
                    <a:pt x="1253" y="1"/>
                    <a:pt x="1191" y="11"/>
                    <a:pt x="1130" y="32"/>
                  </a:cubicBezTo>
                  <a:lnTo>
                    <a:pt x="472" y="285"/>
                  </a:lnTo>
                  <a:cubicBezTo>
                    <a:pt x="303" y="352"/>
                    <a:pt x="185" y="487"/>
                    <a:pt x="168" y="640"/>
                  </a:cubicBezTo>
                  <a:lnTo>
                    <a:pt x="16" y="1855"/>
                  </a:lnTo>
                  <a:cubicBezTo>
                    <a:pt x="0" y="2047"/>
                    <a:pt x="152" y="2193"/>
                    <a:pt x="370" y="2193"/>
                  </a:cubicBezTo>
                  <a:cubicBezTo>
                    <a:pt x="382" y="2193"/>
                    <a:pt x="393" y="2193"/>
                    <a:pt x="405" y="2192"/>
                  </a:cubicBezTo>
                  <a:lnTo>
                    <a:pt x="2277" y="2091"/>
                  </a:lnTo>
                  <a:cubicBezTo>
                    <a:pt x="2581" y="2073"/>
                    <a:pt x="2817" y="1803"/>
                    <a:pt x="2733" y="1585"/>
                  </a:cubicBezTo>
                  <a:lnTo>
                    <a:pt x="2699" y="1517"/>
                  </a:lnTo>
                  <a:cubicBezTo>
                    <a:pt x="2653" y="1394"/>
                    <a:pt x="2523" y="1313"/>
                    <a:pt x="2372" y="1313"/>
                  </a:cubicBezTo>
                  <a:cubicBezTo>
                    <a:pt x="2358" y="1313"/>
                    <a:pt x="2343" y="1313"/>
                    <a:pt x="2328" y="1315"/>
                  </a:cubicBezTo>
                  <a:lnTo>
                    <a:pt x="1991" y="1331"/>
                  </a:lnTo>
                  <a:cubicBezTo>
                    <a:pt x="1754" y="1331"/>
                    <a:pt x="1586" y="1196"/>
                    <a:pt x="1602" y="994"/>
                  </a:cubicBezTo>
                  <a:lnTo>
                    <a:pt x="1669" y="336"/>
                  </a:lnTo>
                  <a:cubicBezTo>
                    <a:pt x="1696" y="137"/>
                    <a:pt x="1525" y="1"/>
                    <a:pt x="13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43"/>
            <p:cNvSpPr/>
            <p:nvPr/>
          </p:nvSpPr>
          <p:spPr>
            <a:xfrm>
              <a:off x="6690578" y="4027524"/>
              <a:ext cx="103265" cy="88884"/>
            </a:xfrm>
            <a:custGeom>
              <a:avLst/>
              <a:gdLst/>
              <a:ahLst/>
              <a:cxnLst/>
              <a:rect l="l" t="t" r="r" b="b"/>
              <a:pathLst>
                <a:path w="2937" h="2528" extrusionOk="0">
                  <a:moveTo>
                    <a:pt x="1300" y="1"/>
                  </a:moveTo>
                  <a:cubicBezTo>
                    <a:pt x="1003" y="1"/>
                    <a:pt x="690" y="64"/>
                    <a:pt x="388" y="199"/>
                  </a:cubicBezTo>
                  <a:cubicBezTo>
                    <a:pt x="236" y="249"/>
                    <a:pt x="118" y="334"/>
                    <a:pt x="0" y="417"/>
                  </a:cubicBezTo>
                  <a:lnTo>
                    <a:pt x="169" y="604"/>
                  </a:lnTo>
                  <a:lnTo>
                    <a:pt x="185" y="604"/>
                  </a:lnTo>
                  <a:cubicBezTo>
                    <a:pt x="398" y="508"/>
                    <a:pt x="617" y="463"/>
                    <a:pt x="825" y="463"/>
                  </a:cubicBezTo>
                  <a:cubicBezTo>
                    <a:pt x="1244" y="463"/>
                    <a:pt x="1613" y="647"/>
                    <a:pt x="1771" y="975"/>
                  </a:cubicBezTo>
                  <a:cubicBezTo>
                    <a:pt x="1940" y="1328"/>
                    <a:pt x="1822" y="1733"/>
                    <a:pt x="1519" y="2055"/>
                  </a:cubicBezTo>
                  <a:lnTo>
                    <a:pt x="1957" y="2527"/>
                  </a:lnTo>
                  <a:cubicBezTo>
                    <a:pt x="2632" y="2071"/>
                    <a:pt x="2936" y="1328"/>
                    <a:pt x="2649" y="721"/>
                  </a:cubicBezTo>
                  <a:cubicBezTo>
                    <a:pt x="2423" y="259"/>
                    <a:pt x="1896" y="1"/>
                    <a:pt x="13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43"/>
            <p:cNvSpPr/>
            <p:nvPr/>
          </p:nvSpPr>
          <p:spPr>
            <a:xfrm>
              <a:off x="6106207" y="4101498"/>
              <a:ext cx="144226" cy="64730"/>
            </a:xfrm>
            <a:custGeom>
              <a:avLst/>
              <a:gdLst/>
              <a:ahLst/>
              <a:cxnLst/>
              <a:rect l="l" t="t" r="r" b="b"/>
              <a:pathLst>
                <a:path w="4102" h="1841" extrusionOk="0">
                  <a:moveTo>
                    <a:pt x="2279" y="1"/>
                  </a:moveTo>
                  <a:lnTo>
                    <a:pt x="1" y="558"/>
                  </a:lnTo>
                  <a:lnTo>
                    <a:pt x="1384" y="1537"/>
                  </a:lnTo>
                  <a:lnTo>
                    <a:pt x="4102" y="1840"/>
                  </a:lnTo>
                  <a:lnTo>
                    <a:pt x="227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43"/>
            <p:cNvSpPr/>
            <p:nvPr/>
          </p:nvSpPr>
          <p:spPr>
            <a:xfrm>
              <a:off x="6381464" y="4006007"/>
              <a:ext cx="67120" cy="36813"/>
            </a:xfrm>
            <a:custGeom>
              <a:avLst/>
              <a:gdLst/>
              <a:ahLst/>
              <a:cxnLst/>
              <a:rect l="l" t="t" r="r" b="b"/>
              <a:pathLst>
                <a:path w="1909" h="1047" extrusionOk="0">
                  <a:moveTo>
                    <a:pt x="322" y="1"/>
                  </a:moveTo>
                  <a:lnTo>
                    <a:pt x="1" y="523"/>
                  </a:lnTo>
                  <a:lnTo>
                    <a:pt x="574" y="1047"/>
                  </a:lnTo>
                  <a:lnTo>
                    <a:pt x="1908" y="777"/>
                  </a:lnTo>
                  <a:lnTo>
                    <a:pt x="32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43"/>
            <p:cNvSpPr/>
            <p:nvPr/>
          </p:nvSpPr>
          <p:spPr>
            <a:xfrm>
              <a:off x="6471646" y="3970989"/>
              <a:ext cx="59350" cy="40364"/>
            </a:xfrm>
            <a:custGeom>
              <a:avLst/>
              <a:gdLst/>
              <a:ahLst/>
              <a:cxnLst/>
              <a:rect l="l" t="t" r="r" b="b"/>
              <a:pathLst>
                <a:path w="1688" h="1148" extrusionOk="0">
                  <a:moveTo>
                    <a:pt x="1030" y="1"/>
                  </a:moveTo>
                  <a:lnTo>
                    <a:pt x="0" y="389"/>
                  </a:lnTo>
                  <a:lnTo>
                    <a:pt x="322" y="1148"/>
                  </a:lnTo>
                  <a:lnTo>
                    <a:pt x="1688" y="1132"/>
                  </a:lnTo>
                  <a:lnTo>
                    <a:pt x="103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43"/>
            <p:cNvSpPr/>
            <p:nvPr/>
          </p:nvSpPr>
          <p:spPr>
            <a:xfrm>
              <a:off x="6412931" y="4135356"/>
              <a:ext cx="59350" cy="40364"/>
            </a:xfrm>
            <a:custGeom>
              <a:avLst/>
              <a:gdLst/>
              <a:ahLst/>
              <a:cxnLst/>
              <a:rect l="l" t="t" r="r" b="b"/>
              <a:pathLst>
                <a:path w="1688" h="1148" extrusionOk="0">
                  <a:moveTo>
                    <a:pt x="1029" y="0"/>
                  </a:moveTo>
                  <a:lnTo>
                    <a:pt x="1" y="387"/>
                  </a:lnTo>
                  <a:lnTo>
                    <a:pt x="321" y="1147"/>
                  </a:lnTo>
                  <a:lnTo>
                    <a:pt x="1688" y="1130"/>
                  </a:lnTo>
                  <a:lnTo>
                    <a:pt x="10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43"/>
            <p:cNvSpPr/>
            <p:nvPr/>
          </p:nvSpPr>
          <p:spPr>
            <a:xfrm>
              <a:off x="6237348" y="4073020"/>
              <a:ext cx="63499" cy="36813"/>
            </a:xfrm>
            <a:custGeom>
              <a:avLst/>
              <a:gdLst/>
              <a:ahLst/>
              <a:cxnLst/>
              <a:rect l="l" t="t" r="r" b="b"/>
              <a:pathLst>
                <a:path w="1806" h="1047" extrusionOk="0">
                  <a:moveTo>
                    <a:pt x="810" y="1"/>
                  </a:moveTo>
                  <a:lnTo>
                    <a:pt x="0" y="1047"/>
                  </a:lnTo>
                  <a:lnTo>
                    <a:pt x="1620" y="912"/>
                  </a:lnTo>
                  <a:lnTo>
                    <a:pt x="1805" y="18"/>
                  </a:lnTo>
                  <a:lnTo>
                    <a:pt x="8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43"/>
            <p:cNvSpPr/>
            <p:nvPr/>
          </p:nvSpPr>
          <p:spPr>
            <a:xfrm>
              <a:off x="6533349" y="3438231"/>
              <a:ext cx="65890" cy="49751"/>
            </a:xfrm>
            <a:custGeom>
              <a:avLst/>
              <a:gdLst/>
              <a:ahLst/>
              <a:cxnLst/>
              <a:rect l="l" t="t" r="r" b="b"/>
              <a:pathLst>
                <a:path w="1874" h="1415" extrusionOk="0">
                  <a:moveTo>
                    <a:pt x="606" y="0"/>
                  </a:moveTo>
                  <a:cubicBezTo>
                    <a:pt x="408" y="0"/>
                    <a:pt x="292" y="128"/>
                    <a:pt x="371" y="256"/>
                  </a:cubicBezTo>
                  <a:lnTo>
                    <a:pt x="591" y="627"/>
                  </a:lnTo>
                  <a:cubicBezTo>
                    <a:pt x="659" y="744"/>
                    <a:pt x="574" y="863"/>
                    <a:pt x="423" y="897"/>
                  </a:cubicBezTo>
                  <a:lnTo>
                    <a:pt x="203" y="930"/>
                  </a:lnTo>
                  <a:cubicBezTo>
                    <a:pt x="85" y="964"/>
                    <a:pt x="0" y="1032"/>
                    <a:pt x="18" y="1115"/>
                  </a:cubicBezTo>
                  <a:lnTo>
                    <a:pt x="18" y="1167"/>
                  </a:lnTo>
                  <a:cubicBezTo>
                    <a:pt x="18" y="1309"/>
                    <a:pt x="173" y="1415"/>
                    <a:pt x="343" y="1415"/>
                  </a:cubicBezTo>
                  <a:cubicBezTo>
                    <a:pt x="375" y="1415"/>
                    <a:pt x="407" y="1411"/>
                    <a:pt x="439" y="1403"/>
                  </a:cubicBezTo>
                  <a:lnTo>
                    <a:pt x="1671" y="1149"/>
                  </a:lnTo>
                  <a:cubicBezTo>
                    <a:pt x="1822" y="1133"/>
                    <a:pt x="1874" y="1014"/>
                    <a:pt x="1806" y="897"/>
                  </a:cubicBezTo>
                  <a:lnTo>
                    <a:pt x="1384" y="204"/>
                  </a:lnTo>
                  <a:cubicBezTo>
                    <a:pt x="1334" y="121"/>
                    <a:pt x="1233" y="69"/>
                    <a:pt x="1114" y="53"/>
                  </a:cubicBezTo>
                  <a:lnTo>
                    <a:pt x="641" y="2"/>
                  </a:lnTo>
                  <a:cubicBezTo>
                    <a:pt x="629" y="1"/>
                    <a:pt x="618" y="0"/>
                    <a:pt x="6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43"/>
            <p:cNvSpPr/>
            <p:nvPr/>
          </p:nvSpPr>
          <p:spPr>
            <a:xfrm>
              <a:off x="6118688" y="3589800"/>
              <a:ext cx="104460" cy="89974"/>
            </a:xfrm>
            <a:custGeom>
              <a:avLst/>
              <a:gdLst/>
              <a:ahLst/>
              <a:cxnLst/>
              <a:rect l="l" t="t" r="r" b="b"/>
              <a:pathLst>
                <a:path w="2971" h="2559" extrusionOk="0">
                  <a:moveTo>
                    <a:pt x="2331" y="1"/>
                  </a:moveTo>
                  <a:cubicBezTo>
                    <a:pt x="1437" y="1"/>
                    <a:pt x="535" y="468"/>
                    <a:pt x="271" y="1124"/>
                  </a:cubicBezTo>
                  <a:cubicBezTo>
                    <a:pt x="1" y="1765"/>
                    <a:pt x="406" y="2356"/>
                    <a:pt x="1216" y="2559"/>
                  </a:cubicBezTo>
                  <a:lnTo>
                    <a:pt x="1621" y="1967"/>
                  </a:lnTo>
                  <a:cubicBezTo>
                    <a:pt x="1249" y="1783"/>
                    <a:pt x="1081" y="1445"/>
                    <a:pt x="1216" y="1090"/>
                  </a:cubicBezTo>
                  <a:cubicBezTo>
                    <a:pt x="1404" y="618"/>
                    <a:pt x="2034" y="293"/>
                    <a:pt x="2665" y="293"/>
                  </a:cubicBezTo>
                  <a:cubicBezTo>
                    <a:pt x="2711" y="293"/>
                    <a:pt x="2756" y="294"/>
                    <a:pt x="2802" y="298"/>
                  </a:cubicBezTo>
                  <a:lnTo>
                    <a:pt x="2818" y="298"/>
                  </a:lnTo>
                  <a:lnTo>
                    <a:pt x="2970" y="95"/>
                  </a:lnTo>
                  <a:cubicBezTo>
                    <a:pt x="2835" y="62"/>
                    <a:pt x="2700" y="28"/>
                    <a:pt x="2548" y="10"/>
                  </a:cubicBezTo>
                  <a:cubicBezTo>
                    <a:pt x="2476" y="4"/>
                    <a:pt x="2404" y="1"/>
                    <a:pt x="2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43"/>
            <p:cNvSpPr/>
            <p:nvPr/>
          </p:nvSpPr>
          <p:spPr>
            <a:xfrm>
              <a:off x="6610452" y="3520150"/>
              <a:ext cx="75418" cy="59350"/>
            </a:xfrm>
            <a:custGeom>
              <a:avLst/>
              <a:gdLst/>
              <a:ahLst/>
              <a:cxnLst/>
              <a:rect l="l" t="t" r="r" b="b"/>
              <a:pathLst>
                <a:path w="2145" h="1688" extrusionOk="0">
                  <a:moveTo>
                    <a:pt x="2144" y="0"/>
                  </a:moveTo>
                  <a:lnTo>
                    <a:pt x="592" y="68"/>
                  </a:lnTo>
                  <a:lnTo>
                    <a:pt x="1" y="1688"/>
                  </a:lnTo>
                  <a:lnTo>
                    <a:pt x="1" y="1688"/>
                  </a:lnTo>
                  <a:lnTo>
                    <a:pt x="1638" y="895"/>
                  </a:lnTo>
                  <a:lnTo>
                    <a:pt x="214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43"/>
            <p:cNvSpPr/>
            <p:nvPr/>
          </p:nvSpPr>
          <p:spPr>
            <a:xfrm>
              <a:off x="6431319" y="3499969"/>
              <a:ext cx="48099" cy="29112"/>
            </a:xfrm>
            <a:custGeom>
              <a:avLst/>
              <a:gdLst/>
              <a:ahLst/>
              <a:cxnLst/>
              <a:rect l="l" t="t" r="r" b="b"/>
              <a:pathLst>
                <a:path w="1368" h="828" extrusionOk="0">
                  <a:moveTo>
                    <a:pt x="996" y="1"/>
                  </a:moveTo>
                  <a:lnTo>
                    <a:pt x="0" y="828"/>
                  </a:lnTo>
                  <a:lnTo>
                    <a:pt x="1080" y="743"/>
                  </a:lnTo>
                  <a:lnTo>
                    <a:pt x="1367" y="288"/>
                  </a:lnTo>
                  <a:lnTo>
                    <a:pt x="9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43"/>
            <p:cNvSpPr/>
            <p:nvPr/>
          </p:nvSpPr>
          <p:spPr>
            <a:xfrm>
              <a:off x="6360720" y="3498774"/>
              <a:ext cx="42157" cy="32066"/>
            </a:xfrm>
            <a:custGeom>
              <a:avLst/>
              <a:gdLst/>
              <a:ahLst/>
              <a:cxnLst/>
              <a:rect l="l" t="t" r="r" b="b"/>
              <a:pathLst>
                <a:path w="1199" h="912" extrusionOk="0">
                  <a:moveTo>
                    <a:pt x="305" y="1"/>
                  </a:moveTo>
                  <a:lnTo>
                    <a:pt x="1" y="912"/>
                  </a:lnTo>
                  <a:lnTo>
                    <a:pt x="1" y="912"/>
                  </a:lnTo>
                  <a:lnTo>
                    <a:pt x="1114" y="642"/>
                  </a:lnTo>
                  <a:lnTo>
                    <a:pt x="1198" y="52"/>
                  </a:lnTo>
                  <a:lnTo>
                    <a:pt x="30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43"/>
            <p:cNvSpPr/>
            <p:nvPr/>
          </p:nvSpPr>
          <p:spPr>
            <a:xfrm>
              <a:off x="6447351" y="3604390"/>
              <a:ext cx="40926" cy="38008"/>
            </a:xfrm>
            <a:custGeom>
              <a:avLst/>
              <a:gdLst/>
              <a:ahLst/>
              <a:cxnLst/>
              <a:rect l="l" t="t" r="r" b="b"/>
              <a:pathLst>
                <a:path w="1164" h="1081" extrusionOk="0">
                  <a:moveTo>
                    <a:pt x="237" y="0"/>
                  </a:moveTo>
                  <a:lnTo>
                    <a:pt x="0" y="1080"/>
                  </a:lnTo>
                  <a:lnTo>
                    <a:pt x="1114" y="709"/>
                  </a:lnTo>
                  <a:lnTo>
                    <a:pt x="1164" y="34"/>
                  </a:lnTo>
                  <a:lnTo>
                    <a:pt x="237" y="0"/>
                  </a:lnTo>
                  <a:close/>
                </a:path>
              </a:pathLst>
            </a:custGeom>
            <a:solidFill>
              <a:srgbClr val="80A1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43"/>
            <p:cNvSpPr/>
            <p:nvPr/>
          </p:nvSpPr>
          <p:spPr>
            <a:xfrm>
              <a:off x="6548748" y="3519588"/>
              <a:ext cx="52881" cy="26686"/>
            </a:xfrm>
            <a:custGeom>
              <a:avLst/>
              <a:gdLst/>
              <a:ahLst/>
              <a:cxnLst/>
              <a:rect l="l" t="t" r="r" b="b"/>
              <a:pathLst>
                <a:path w="1504" h="759" extrusionOk="0">
                  <a:moveTo>
                    <a:pt x="660" y="0"/>
                  </a:moveTo>
                  <a:lnTo>
                    <a:pt x="1" y="203"/>
                  </a:lnTo>
                  <a:lnTo>
                    <a:pt x="390" y="759"/>
                  </a:lnTo>
                  <a:lnTo>
                    <a:pt x="1503" y="522"/>
                  </a:lnTo>
                  <a:lnTo>
                    <a:pt x="6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43"/>
            <p:cNvSpPr/>
            <p:nvPr/>
          </p:nvSpPr>
          <p:spPr>
            <a:xfrm>
              <a:off x="5310215" y="3229705"/>
              <a:ext cx="72289" cy="40223"/>
            </a:xfrm>
            <a:custGeom>
              <a:avLst/>
              <a:gdLst/>
              <a:ahLst/>
              <a:cxnLst/>
              <a:rect l="l" t="t" r="r" b="b"/>
              <a:pathLst>
                <a:path w="2056" h="1144" extrusionOk="0">
                  <a:moveTo>
                    <a:pt x="1151" y="1"/>
                  </a:moveTo>
                  <a:cubicBezTo>
                    <a:pt x="1102" y="1"/>
                    <a:pt x="1048" y="9"/>
                    <a:pt x="994" y="27"/>
                  </a:cubicBezTo>
                  <a:lnTo>
                    <a:pt x="504" y="180"/>
                  </a:lnTo>
                  <a:cubicBezTo>
                    <a:pt x="386" y="214"/>
                    <a:pt x="285" y="281"/>
                    <a:pt x="267" y="349"/>
                  </a:cubicBezTo>
                  <a:lnTo>
                    <a:pt x="31" y="972"/>
                  </a:lnTo>
                  <a:cubicBezTo>
                    <a:pt x="0" y="1064"/>
                    <a:pt x="82" y="1143"/>
                    <a:pt x="224" y="1143"/>
                  </a:cubicBezTo>
                  <a:cubicBezTo>
                    <a:pt x="238" y="1143"/>
                    <a:pt x="252" y="1142"/>
                    <a:pt x="267" y="1141"/>
                  </a:cubicBezTo>
                  <a:lnTo>
                    <a:pt x="1635" y="1057"/>
                  </a:lnTo>
                  <a:cubicBezTo>
                    <a:pt x="1853" y="1040"/>
                    <a:pt x="2056" y="888"/>
                    <a:pt x="2006" y="770"/>
                  </a:cubicBezTo>
                  <a:lnTo>
                    <a:pt x="2006" y="736"/>
                  </a:lnTo>
                  <a:cubicBezTo>
                    <a:pt x="1972" y="668"/>
                    <a:pt x="1871" y="635"/>
                    <a:pt x="1736" y="635"/>
                  </a:cubicBezTo>
                  <a:lnTo>
                    <a:pt x="1482" y="652"/>
                  </a:lnTo>
                  <a:cubicBezTo>
                    <a:pt x="1465" y="654"/>
                    <a:pt x="1449" y="655"/>
                    <a:pt x="1433" y="655"/>
                  </a:cubicBezTo>
                  <a:cubicBezTo>
                    <a:pt x="1292" y="655"/>
                    <a:pt x="1199" y="591"/>
                    <a:pt x="1230" y="500"/>
                  </a:cubicBezTo>
                  <a:lnTo>
                    <a:pt x="1347" y="162"/>
                  </a:lnTo>
                  <a:cubicBezTo>
                    <a:pt x="1385" y="63"/>
                    <a:pt x="1286" y="1"/>
                    <a:pt x="11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43"/>
            <p:cNvSpPr/>
            <p:nvPr/>
          </p:nvSpPr>
          <p:spPr>
            <a:xfrm>
              <a:off x="5233604" y="3312504"/>
              <a:ext cx="98518" cy="38008"/>
            </a:xfrm>
            <a:custGeom>
              <a:avLst/>
              <a:gdLst/>
              <a:ahLst/>
              <a:cxnLst/>
              <a:rect l="l" t="t" r="r" b="b"/>
              <a:pathLst>
                <a:path w="2802" h="1081" extrusionOk="0">
                  <a:moveTo>
                    <a:pt x="1654" y="1"/>
                  </a:moveTo>
                  <a:lnTo>
                    <a:pt x="0" y="288"/>
                  </a:lnTo>
                  <a:lnTo>
                    <a:pt x="810" y="862"/>
                  </a:lnTo>
                  <a:lnTo>
                    <a:pt x="2801" y="1081"/>
                  </a:lnTo>
                  <a:lnTo>
                    <a:pt x="165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43"/>
            <p:cNvSpPr/>
            <p:nvPr/>
          </p:nvSpPr>
          <p:spPr>
            <a:xfrm>
              <a:off x="5447720" y="3257375"/>
              <a:ext cx="56432" cy="20780"/>
            </a:xfrm>
            <a:custGeom>
              <a:avLst/>
              <a:gdLst/>
              <a:ahLst/>
              <a:cxnLst/>
              <a:rect l="l" t="t" r="r" b="b"/>
              <a:pathLst>
                <a:path w="1605" h="591" extrusionOk="0">
                  <a:moveTo>
                    <a:pt x="305" y="0"/>
                  </a:moveTo>
                  <a:lnTo>
                    <a:pt x="1" y="304"/>
                  </a:lnTo>
                  <a:lnTo>
                    <a:pt x="457" y="590"/>
                  </a:lnTo>
                  <a:lnTo>
                    <a:pt x="1604" y="405"/>
                  </a:lnTo>
                  <a:lnTo>
                    <a:pt x="3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43"/>
            <p:cNvSpPr/>
            <p:nvPr/>
          </p:nvSpPr>
          <p:spPr>
            <a:xfrm>
              <a:off x="5525456" y="3234838"/>
              <a:ext cx="53443" cy="23733"/>
            </a:xfrm>
            <a:custGeom>
              <a:avLst/>
              <a:gdLst/>
              <a:ahLst/>
              <a:cxnLst/>
              <a:rect l="l" t="t" r="r" b="b"/>
              <a:pathLst>
                <a:path w="1520" h="675" extrusionOk="0">
                  <a:moveTo>
                    <a:pt x="912" y="0"/>
                  </a:moveTo>
                  <a:lnTo>
                    <a:pt x="1" y="252"/>
                  </a:lnTo>
                  <a:lnTo>
                    <a:pt x="271" y="675"/>
                  </a:lnTo>
                  <a:lnTo>
                    <a:pt x="1519" y="624"/>
                  </a:lnTo>
                  <a:lnTo>
                    <a:pt x="9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43"/>
            <p:cNvSpPr/>
            <p:nvPr/>
          </p:nvSpPr>
          <p:spPr>
            <a:xfrm>
              <a:off x="5468534" y="3334478"/>
              <a:ext cx="54603" cy="27319"/>
            </a:xfrm>
            <a:custGeom>
              <a:avLst/>
              <a:gdLst/>
              <a:ahLst/>
              <a:cxnLst/>
              <a:rect l="l" t="t" r="r" b="b"/>
              <a:pathLst>
                <a:path w="1553" h="777" extrusionOk="0">
                  <a:moveTo>
                    <a:pt x="961" y="1"/>
                  </a:moveTo>
                  <a:lnTo>
                    <a:pt x="0" y="237"/>
                  </a:lnTo>
                  <a:lnTo>
                    <a:pt x="253" y="743"/>
                  </a:lnTo>
                  <a:lnTo>
                    <a:pt x="1552" y="777"/>
                  </a:lnTo>
                  <a:lnTo>
                    <a:pt x="1552" y="777"/>
                  </a:lnTo>
                  <a:lnTo>
                    <a:pt x="96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43"/>
            <p:cNvSpPr/>
            <p:nvPr/>
          </p:nvSpPr>
          <p:spPr>
            <a:xfrm>
              <a:off x="5877218" y="3264477"/>
              <a:ext cx="40399" cy="33824"/>
            </a:xfrm>
            <a:custGeom>
              <a:avLst/>
              <a:gdLst/>
              <a:ahLst/>
              <a:cxnLst/>
              <a:rect l="l" t="t" r="r" b="b"/>
              <a:pathLst>
                <a:path w="1149" h="962" extrusionOk="0">
                  <a:moveTo>
                    <a:pt x="52" y="1"/>
                  </a:moveTo>
                  <a:lnTo>
                    <a:pt x="1" y="388"/>
                  </a:lnTo>
                  <a:lnTo>
                    <a:pt x="1148" y="962"/>
                  </a:lnTo>
                  <a:lnTo>
                    <a:pt x="709" y="17"/>
                  </a:lnTo>
                  <a:lnTo>
                    <a:pt x="52" y="1"/>
                  </a:lnTo>
                  <a:close/>
                </a:path>
              </a:pathLst>
            </a:custGeom>
            <a:solidFill>
              <a:srgbClr val="5E7C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43"/>
            <p:cNvSpPr/>
            <p:nvPr/>
          </p:nvSpPr>
          <p:spPr>
            <a:xfrm>
              <a:off x="5960896" y="3296506"/>
              <a:ext cx="51615" cy="36813"/>
            </a:xfrm>
            <a:custGeom>
              <a:avLst/>
              <a:gdLst/>
              <a:ahLst/>
              <a:cxnLst/>
              <a:rect l="l" t="t" r="r" b="b"/>
              <a:pathLst>
                <a:path w="1468" h="1047" extrusionOk="0">
                  <a:moveTo>
                    <a:pt x="406" y="1"/>
                  </a:moveTo>
                  <a:lnTo>
                    <a:pt x="1" y="355"/>
                  </a:lnTo>
                  <a:lnTo>
                    <a:pt x="1029" y="1047"/>
                  </a:lnTo>
                  <a:lnTo>
                    <a:pt x="1468" y="406"/>
                  </a:lnTo>
                  <a:lnTo>
                    <a:pt x="4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43"/>
            <p:cNvSpPr/>
            <p:nvPr/>
          </p:nvSpPr>
          <p:spPr>
            <a:xfrm>
              <a:off x="5768684" y="3312504"/>
              <a:ext cx="56361" cy="39801"/>
            </a:xfrm>
            <a:custGeom>
              <a:avLst/>
              <a:gdLst/>
              <a:ahLst/>
              <a:cxnLst/>
              <a:rect l="l" t="t" r="r" b="b"/>
              <a:pathLst>
                <a:path w="1603" h="1132" extrusionOk="0">
                  <a:moveTo>
                    <a:pt x="523" y="1"/>
                  </a:moveTo>
                  <a:lnTo>
                    <a:pt x="1" y="389"/>
                  </a:lnTo>
                  <a:lnTo>
                    <a:pt x="962" y="1132"/>
                  </a:lnTo>
                  <a:lnTo>
                    <a:pt x="1603" y="423"/>
                  </a:lnTo>
                  <a:lnTo>
                    <a:pt x="52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43"/>
            <p:cNvSpPr/>
            <p:nvPr/>
          </p:nvSpPr>
          <p:spPr>
            <a:xfrm>
              <a:off x="5327900" y="3296506"/>
              <a:ext cx="52248" cy="20780"/>
            </a:xfrm>
            <a:custGeom>
              <a:avLst/>
              <a:gdLst/>
              <a:ahLst/>
              <a:cxnLst/>
              <a:rect l="l" t="t" r="r" b="b"/>
              <a:pathLst>
                <a:path w="1486" h="591" extrusionOk="0">
                  <a:moveTo>
                    <a:pt x="727" y="1"/>
                  </a:moveTo>
                  <a:lnTo>
                    <a:pt x="1" y="591"/>
                  </a:lnTo>
                  <a:lnTo>
                    <a:pt x="1249" y="507"/>
                  </a:lnTo>
                  <a:lnTo>
                    <a:pt x="148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43"/>
            <p:cNvSpPr/>
            <p:nvPr/>
          </p:nvSpPr>
          <p:spPr>
            <a:xfrm>
              <a:off x="4823162" y="3529678"/>
              <a:ext cx="72324" cy="50490"/>
            </a:xfrm>
            <a:custGeom>
              <a:avLst/>
              <a:gdLst/>
              <a:ahLst/>
              <a:cxnLst/>
              <a:rect l="l" t="t" r="r" b="b"/>
              <a:pathLst>
                <a:path w="2057" h="1436" extrusionOk="0">
                  <a:moveTo>
                    <a:pt x="1159" y="0"/>
                  </a:moveTo>
                  <a:cubicBezTo>
                    <a:pt x="1109" y="0"/>
                    <a:pt x="1052" y="11"/>
                    <a:pt x="993" y="33"/>
                  </a:cubicBezTo>
                  <a:lnTo>
                    <a:pt x="505" y="219"/>
                  </a:lnTo>
                  <a:cubicBezTo>
                    <a:pt x="386" y="269"/>
                    <a:pt x="285" y="354"/>
                    <a:pt x="268" y="438"/>
                  </a:cubicBezTo>
                  <a:lnTo>
                    <a:pt x="32" y="1214"/>
                  </a:lnTo>
                  <a:cubicBezTo>
                    <a:pt x="1" y="1339"/>
                    <a:pt x="86" y="1436"/>
                    <a:pt x="234" y="1436"/>
                  </a:cubicBezTo>
                  <a:cubicBezTo>
                    <a:pt x="245" y="1436"/>
                    <a:pt x="256" y="1435"/>
                    <a:pt x="268" y="1434"/>
                  </a:cubicBezTo>
                  <a:lnTo>
                    <a:pt x="1634" y="1333"/>
                  </a:lnTo>
                  <a:cubicBezTo>
                    <a:pt x="1871" y="1315"/>
                    <a:pt x="2057" y="1130"/>
                    <a:pt x="2023" y="978"/>
                  </a:cubicBezTo>
                  <a:lnTo>
                    <a:pt x="2006" y="928"/>
                  </a:lnTo>
                  <a:cubicBezTo>
                    <a:pt x="1976" y="854"/>
                    <a:pt x="1895" y="806"/>
                    <a:pt x="1785" y="806"/>
                  </a:cubicBezTo>
                  <a:cubicBezTo>
                    <a:pt x="1769" y="806"/>
                    <a:pt x="1753" y="807"/>
                    <a:pt x="1736" y="809"/>
                  </a:cubicBezTo>
                  <a:lnTo>
                    <a:pt x="1499" y="827"/>
                  </a:lnTo>
                  <a:cubicBezTo>
                    <a:pt x="1486" y="828"/>
                    <a:pt x="1474" y="828"/>
                    <a:pt x="1461" y="828"/>
                  </a:cubicBezTo>
                  <a:cubicBezTo>
                    <a:pt x="1301" y="828"/>
                    <a:pt x="1216" y="733"/>
                    <a:pt x="1247" y="624"/>
                  </a:cubicBezTo>
                  <a:lnTo>
                    <a:pt x="1348" y="202"/>
                  </a:lnTo>
                  <a:cubicBezTo>
                    <a:pt x="1385" y="78"/>
                    <a:pt x="1295" y="0"/>
                    <a:pt x="11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43"/>
            <p:cNvSpPr/>
            <p:nvPr/>
          </p:nvSpPr>
          <p:spPr>
            <a:xfrm>
              <a:off x="5156466" y="3542125"/>
              <a:ext cx="137933" cy="61530"/>
            </a:xfrm>
            <a:custGeom>
              <a:avLst/>
              <a:gdLst/>
              <a:ahLst/>
              <a:cxnLst/>
              <a:rect l="l" t="t" r="r" b="b"/>
              <a:pathLst>
                <a:path w="3923" h="1750" extrusionOk="0">
                  <a:moveTo>
                    <a:pt x="3544" y="0"/>
                  </a:moveTo>
                  <a:lnTo>
                    <a:pt x="3257" y="16"/>
                  </a:lnTo>
                  <a:lnTo>
                    <a:pt x="3257" y="34"/>
                  </a:lnTo>
                  <a:cubicBezTo>
                    <a:pt x="3391" y="570"/>
                    <a:pt x="3066" y="948"/>
                    <a:pt x="2477" y="948"/>
                  </a:cubicBezTo>
                  <a:cubicBezTo>
                    <a:pt x="2399" y="948"/>
                    <a:pt x="2316" y="942"/>
                    <a:pt x="2228" y="928"/>
                  </a:cubicBezTo>
                  <a:cubicBezTo>
                    <a:pt x="1688" y="844"/>
                    <a:pt x="1165" y="489"/>
                    <a:pt x="845" y="50"/>
                  </a:cubicBezTo>
                  <a:lnTo>
                    <a:pt x="1" y="68"/>
                  </a:lnTo>
                  <a:cubicBezTo>
                    <a:pt x="372" y="878"/>
                    <a:pt x="1317" y="1586"/>
                    <a:pt x="2262" y="1721"/>
                  </a:cubicBezTo>
                  <a:cubicBezTo>
                    <a:pt x="2380" y="1740"/>
                    <a:pt x="2493" y="1749"/>
                    <a:pt x="2600" y="1749"/>
                  </a:cubicBezTo>
                  <a:cubicBezTo>
                    <a:pt x="3442" y="1749"/>
                    <a:pt x="3923" y="1184"/>
                    <a:pt x="3713" y="405"/>
                  </a:cubicBezTo>
                  <a:cubicBezTo>
                    <a:pt x="3679" y="270"/>
                    <a:pt x="3628" y="135"/>
                    <a:pt x="35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43"/>
            <p:cNvSpPr/>
            <p:nvPr/>
          </p:nvSpPr>
          <p:spPr>
            <a:xfrm>
              <a:off x="4747149" y="3633467"/>
              <a:ext cx="97921" cy="48064"/>
            </a:xfrm>
            <a:custGeom>
              <a:avLst/>
              <a:gdLst/>
              <a:ahLst/>
              <a:cxnLst/>
              <a:rect l="l" t="t" r="r" b="b"/>
              <a:pathLst>
                <a:path w="2785" h="1367" extrusionOk="0">
                  <a:moveTo>
                    <a:pt x="1637" y="1"/>
                  </a:moveTo>
                  <a:lnTo>
                    <a:pt x="1" y="372"/>
                  </a:lnTo>
                  <a:lnTo>
                    <a:pt x="811" y="1080"/>
                  </a:lnTo>
                  <a:lnTo>
                    <a:pt x="2784" y="1367"/>
                  </a:lnTo>
                  <a:lnTo>
                    <a:pt x="16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43"/>
            <p:cNvSpPr/>
            <p:nvPr/>
          </p:nvSpPr>
          <p:spPr>
            <a:xfrm>
              <a:off x="4960703" y="3564661"/>
              <a:ext cx="56397" cy="25526"/>
            </a:xfrm>
            <a:custGeom>
              <a:avLst/>
              <a:gdLst/>
              <a:ahLst/>
              <a:cxnLst/>
              <a:rect l="l" t="t" r="r" b="b"/>
              <a:pathLst>
                <a:path w="1604" h="726" extrusionOk="0">
                  <a:moveTo>
                    <a:pt x="305" y="0"/>
                  </a:moveTo>
                  <a:lnTo>
                    <a:pt x="1" y="372"/>
                  </a:lnTo>
                  <a:lnTo>
                    <a:pt x="456" y="725"/>
                  </a:lnTo>
                  <a:lnTo>
                    <a:pt x="1603" y="507"/>
                  </a:lnTo>
                  <a:lnTo>
                    <a:pt x="3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43"/>
            <p:cNvSpPr/>
            <p:nvPr/>
          </p:nvSpPr>
          <p:spPr>
            <a:xfrm>
              <a:off x="5038403" y="3535550"/>
              <a:ext cx="53443" cy="30343"/>
            </a:xfrm>
            <a:custGeom>
              <a:avLst/>
              <a:gdLst/>
              <a:ahLst/>
              <a:cxnLst/>
              <a:rect l="l" t="t" r="r" b="b"/>
              <a:pathLst>
                <a:path w="1520" h="863" extrusionOk="0">
                  <a:moveTo>
                    <a:pt x="912" y="1"/>
                  </a:moveTo>
                  <a:lnTo>
                    <a:pt x="1" y="322"/>
                  </a:lnTo>
                  <a:lnTo>
                    <a:pt x="271" y="862"/>
                  </a:lnTo>
                  <a:lnTo>
                    <a:pt x="1519" y="811"/>
                  </a:lnTo>
                  <a:lnTo>
                    <a:pt x="91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43"/>
            <p:cNvSpPr/>
            <p:nvPr/>
          </p:nvSpPr>
          <p:spPr>
            <a:xfrm>
              <a:off x="4982079" y="3661312"/>
              <a:ext cx="54006" cy="33894"/>
            </a:xfrm>
            <a:custGeom>
              <a:avLst/>
              <a:gdLst/>
              <a:ahLst/>
              <a:cxnLst/>
              <a:rect l="l" t="t" r="r" b="b"/>
              <a:pathLst>
                <a:path w="1536" h="964" extrusionOk="0">
                  <a:moveTo>
                    <a:pt x="945" y="1"/>
                  </a:moveTo>
                  <a:lnTo>
                    <a:pt x="0" y="305"/>
                  </a:lnTo>
                  <a:lnTo>
                    <a:pt x="237" y="930"/>
                  </a:lnTo>
                  <a:lnTo>
                    <a:pt x="1535" y="963"/>
                  </a:lnTo>
                  <a:lnTo>
                    <a:pt x="9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a:off x="5390201" y="3572959"/>
              <a:ext cx="40399" cy="42755"/>
            </a:xfrm>
            <a:custGeom>
              <a:avLst/>
              <a:gdLst/>
              <a:ahLst/>
              <a:cxnLst/>
              <a:rect l="l" t="t" r="r" b="b"/>
              <a:pathLst>
                <a:path w="1149" h="1216" extrusionOk="0">
                  <a:moveTo>
                    <a:pt x="51" y="1"/>
                  </a:moveTo>
                  <a:lnTo>
                    <a:pt x="1" y="507"/>
                  </a:lnTo>
                  <a:lnTo>
                    <a:pt x="1148" y="1215"/>
                  </a:lnTo>
                  <a:lnTo>
                    <a:pt x="710" y="34"/>
                  </a:lnTo>
                  <a:lnTo>
                    <a:pt x="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3"/>
            <p:cNvSpPr/>
            <p:nvPr/>
          </p:nvSpPr>
          <p:spPr>
            <a:xfrm>
              <a:off x="5473843" y="3613883"/>
              <a:ext cx="51650" cy="46306"/>
            </a:xfrm>
            <a:custGeom>
              <a:avLst/>
              <a:gdLst/>
              <a:ahLst/>
              <a:cxnLst/>
              <a:rect l="l" t="t" r="r" b="b"/>
              <a:pathLst>
                <a:path w="1469" h="1317" extrusionOk="0">
                  <a:moveTo>
                    <a:pt x="405" y="0"/>
                  </a:moveTo>
                  <a:lnTo>
                    <a:pt x="0" y="439"/>
                  </a:lnTo>
                  <a:lnTo>
                    <a:pt x="1030" y="1316"/>
                  </a:lnTo>
                  <a:lnTo>
                    <a:pt x="1469" y="490"/>
                  </a:lnTo>
                  <a:lnTo>
                    <a:pt x="4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43"/>
            <p:cNvSpPr/>
            <p:nvPr/>
          </p:nvSpPr>
          <p:spPr>
            <a:xfrm>
              <a:off x="5281631" y="3633467"/>
              <a:ext cx="56994" cy="50455"/>
            </a:xfrm>
            <a:custGeom>
              <a:avLst/>
              <a:gdLst/>
              <a:ahLst/>
              <a:cxnLst/>
              <a:rect l="l" t="t" r="r" b="b"/>
              <a:pathLst>
                <a:path w="1621" h="1435" extrusionOk="0">
                  <a:moveTo>
                    <a:pt x="540" y="1"/>
                  </a:moveTo>
                  <a:lnTo>
                    <a:pt x="0" y="489"/>
                  </a:lnTo>
                  <a:lnTo>
                    <a:pt x="963" y="1434"/>
                  </a:lnTo>
                  <a:lnTo>
                    <a:pt x="1620" y="541"/>
                  </a:lnTo>
                  <a:lnTo>
                    <a:pt x="54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43"/>
            <p:cNvSpPr/>
            <p:nvPr/>
          </p:nvSpPr>
          <p:spPr>
            <a:xfrm>
              <a:off x="4841445" y="3613286"/>
              <a:ext cx="51685" cy="26159"/>
            </a:xfrm>
            <a:custGeom>
              <a:avLst/>
              <a:gdLst/>
              <a:ahLst/>
              <a:cxnLst/>
              <a:rect l="l" t="t" r="r" b="b"/>
              <a:pathLst>
                <a:path w="1470" h="744" extrusionOk="0">
                  <a:moveTo>
                    <a:pt x="709" y="1"/>
                  </a:moveTo>
                  <a:lnTo>
                    <a:pt x="1" y="743"/>
                  </a:lnTo>
                  <a:lnTo>
                    <a:pt x="1249" y="658"/>
                  </a:lnTo>
                  <a:lnTo>
                    <a:pt x="14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43"/>
            <p:cNvSpPr/>
            <p:nvPr/>
          </p:nvSpPr>
          <p:spPr>
            <a:xfrm>
              <a:off x="7586351" y="2610140"/>
              <a:ext cx="73590" cy="61249"/>
            </a:xfrm>
            <a:custGeom>
              <a:avLst/>
              <a:gdLst/>
              <a:ahLst/>
              <a:cxnLst/>
              <a:rect l="l" t="t" r="r" b="b"/>
              <a:pathLst>
                <a:path w="2093" h="1742" extrusionOk="0">
                  <a:moveTo>
                    <a:pt x="286" y="0"/>
                  </a:moveTo>
                  <a:lnTo>
                    <a:pt x="0" y="659"/>
                  </a:lnTo>
                  <a:cubicBezTo>
                    <a:pt x="527" y="1245"/>
                    <a:pt x="940" y="1741"/>
                    <a:pt x="1370" y="1741"/>
                  </a:cubicBezTo>
                  <a:cubicBezTo>
                    <a:pt x="1436" y="1741"/>
                    <a:pt x="1502" y="1730"/>
                    <a:pt x="1569" y="1705"/>
                  </a:cubicBezTo>
                  <a:cubicBezTo>
                    <a:pt x="2092" y="1519"/>
                    <a:pt x="2007" y="203"/>
                    <a:pt x="2007" y="203"/>
                  </a:cubicBezTo>
                  <a:lnTo>
                    <a:pt x="286" y="0"/>
                  </a:lnTo>
                  <a:close/>
                </a:path>
              </a:pathLst>
            </a:custGeom>
            <a:solidFill>
              <a:srgbClr val="44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43"/>
            <p:cNvSpPr/>
            <p:nvPr/>
          </p:nvSpPr>
          <p:spPr>
            <a:xfrm>
              <a:off x="6955710" y="2570411"/>
              <a:ext cx="364926" cy="376739"/>
            </a:xfrm>
            <a:custGeom>
              <a:avLst/>
              <a:gdLst/>
              <a:ahLst/>
              <a:cxnLst/>
              <a:rect l="l" t="t" r="r" b="b"/>
              <a:pathLst>
                <a:path w="10379" h="10715" extrusionOk="0">
                  <a:moveTo>
                    <a:pt x="6210" y="0"/>
                  </a:moveTo>
                  <a:lnTo>
                    <a:pt x="1" y="9499"/>
                  </a:lnTo>
                  <a:cubicBezTo>
                    <a:pt x="5332" y="10714"/>
                    <a:pt x="10378" y="10714"/>
                    <a:pt x="10378" y="10714"/>
                  </a:cubicBezTo>
                  <a:lnTo>
                    <a:pt x="6210" y="0"/>
                  </a:lnTo>
                  <a:close/>
                </a:path>
              </a:pathLst>
            </a:custGeom>
            <a:solidFill>
              <a:srgbClr val="EF87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3"/>
            <p:cNvSpPr/>
            <p:nvPr/>
          </p:nvSpPr>
          <p:spPr>
            <a:xfrm>
              <a:off x="6451465" y="2331332"/>
              <a:ext cx="134100" cy="98237"/>
            </a:xfrm>
            <a:custGeom>
              <a:avLst/>
              <a:gdLst/>
              <a:ahLst/>
              <a:cxnLst/>
              <a:rect l="l" t="t" r="r" b="b"/>
              <a:pathLst>
                <a:path w="3814" h="2794" extrusionOk="0">
                  <a:moveTo>
                    <a:pt x="3089" y="0"/>
                  </a:moveTo>
                  <a:cubicBezTo>
                    <a:pt x="1874" y="236"/>
                    <a:pt x="592" y="186"/>
                    <a:pt x="288" y="659"/>
                  </a:cubicBezTo>
                  <a:cubicBezTo>
                    <a:pt x="1" y="1114"/>
                    <a:pt x="642" y="2666"/>
                    <a:pt x="1199" y="2785"/>
                  </a:cubicBezTo>
                  <a:cubicBezTo>
                    <a:pt x="1229" y="2791"/>
                    <a:pt x="1262" y="2794"/>
                    <a:pt x="1299" y="2794"/>
                  </a:cubicBezTo>
                  <a:cubicBezTo>
                    <a:pt x="1965" y="2794"/>
                    <a:pt x="3814" y="1840"/>
                    <a:pt x="3814" y="1840"/>
                  </a:cubicBezTo>
                  <a:lnTo>
                    <a:pt x="3089" y="0"/>
                  </a:lnTo>
                  <a:close/>
                </a:path>
              </a:pathLst>
            </a:custGeom>
            <a:solidFill>
              <a:srgbClr val="342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43"/>
            <p:cNvSpPr/>
            <p:nvPr/>
          </p:nvSpPr>
          <p:spPr>
            <a:xfrm>
              <a:off x="6591466" y="3181432"/>
              <a:ext cx="161420" cy="124607"/>
            </a:xfrm>
            <a:custGeom>
              <a:avLst/>
              <a:gdLst/>
              <a:ahLst/>
              <a:cxnLst/>
              <a:rect l="l" t="t" r="r" b="b"/>
              <a:pathLst>
                <a:path w="4591" h="3544" extrusionOk="0">
                  <a:moveTo>
                    <a:pt x="2887" y="1"/>
                  </a:moveTo>
                  <a:cubicBezTo>
                    <a:pt x="2887" y="1"/>
                    <a:pt x="2215" y="2559"/>
                    <a:pt x="528" y="2559"/>
                  </a:cubicBezTo>
                  <a:cubicBezTo>
                    <a:pt x="362" y="2559"/>
                    <a:pt x="187" y="2535"/>
                    <a:pt x="1" y="2480"/>
                  </a:cubicBezTo>
                  <a:lnTo>
                    <a:pt x="1" y="2480"/>
                  </a:lnTo>
                  <a:lnTo>
                    <a:pt x="423" y="3544"/>
                  </a:lnTo>
                  <a:cubicBezTo>
                    <a:pt x="3022" y="3256"/>
                    <a:pt x="4590" y="1620"/>
                    <a:pt x="4590" y="1620"/>
                  </a:cubicBezTo>
                  <a:lnTo>
                    <a:pt x="2887" y="1"/>
                  </a:lnTo>
                  <a:close/>
                </a:path>
              </a:pathLst>
            </a:custGeom>
            <a:solidFill>
              <a:srgbClr val="80A1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43"/>
            <p:cNvSpPr/>
            <p:nvPr/>
          </p:nvSpPr>
          <p:spPr>
            <a:xfrm>
              <a:off x="6370811" y="1826489"/>
              <a:ext cx="339962" cy="1625552"/>
            </a:xfrm>
            <a:custGeom>
              <a:avLst/>
              <a:gdLst/>
              <a:ahLst/>
              <a:cxnLst/>
              <a:rect l="l" t="t" r="r" b="b"/>
              <a:pathLst>
                <a:path w="9669" h="46233" extrusionOk="0">
                  <a:moveTo>
                    <a:pt x="962" y="1"/>
                  </a:moveTo>
                  <a:lnTo>
                    <a:pt x="0" y="372"/>
                  </a:lnTo>
                  <a:lnTo>
                    <a:pt x="9078" y="46233"/>
                  </a:lnTo>
                  <a:lnTo>
                    <a:pt x="9669" y="46233"/>
                  </a:lnTo>
                  <a:lnTo>
                    <a:pt x="962" y="1"/>
                  </a:lnTo>
                  <a:close/>
                </a:path>
              </a:pathLst>
            </a:custGeom>
            <a:solidFill>
              <a:srgbClr val="5C5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43"/>
            <p:cNvSpPr/>
            <p:nvPr/>
          </p:nvSpPr>
          <p:spPr>
            <a:xfrm>
              <a:off x="6484197" y="2330312"/>
              <a:ext cx="85404" cy="65116"/>
            </a:xfrm>
            <a:custGeom>
              <a:avLst/>
              <a:gdLst/>
              <a:ahLst/>
              <a:cxnLst/>
              <a:rect l="l" t="t" r="r" b="b"/>
              <a:pathLst>
                <a:path w="2429" h="1852" extrusionOk="0">
                  <a:moveTo>
                    <a:pt x="1088" y="1"/>
                  </a:moveTo>
                  <a:cubicBezTo>
                    <a:pt x="684" y="1"/>
                    <a:pt x="302" y="64"/>
                    <a:pt x="201" y="182"/>
                  </a:cubicBezTo>
                  <a:cubicBezTo>
                    <a:pt x="1" y="431"/>
                    <a:pt x="229" y="1852"/>
                    <a:pt x="756" y="1852"/>
                  </a:cubicBezTo>
                  <a:cubicBezTo>
                    <a:pt x="762" y="1852"/>
                    <a:pt x="768" y="1852"/>
                    <a:pt x="775" y="1851"/>
                  </a:cubicBezTo>
                  <a:cubicBezTo>
                    <a:pt x="1229" y="1818"/>
                    <a:pt x="960" y="907"/>
                    <a:pt x="959" y="906"/>
                  </a:cubicBezTo>
                  <a:lnTo>
                    <a:pt x="959" y="906"/>
                  </a:lnTo>
                  <a:cubicBezTo>
                    <a:pt x="960" y="907"/>
                    <a:pt x="1235" y="1269"/>
                    <a:pt x="1637" y="1269"/>
                  </a:cubicBezTo>
                  <a:cubicBezTo>
                    <a:pt x="1669" y="1269"/>
                    <a:pt x="1702" y="1266"/>
                    <a:pt x="1736" y="1261"/>
                  </a:cubicBezTo>
                  <a:cubicBezTo>
                    <a:pt x="2208" y="1176"/>
                    <a:pt x="2428" y="603"/>
                    <a:pt x="2174" y="265"/>
                  </a:cubicBezTo>
                  <a:cubicBezTo>
                    <a:pt x="2048" y="85"/>
                    <a:pt x="1553" y="1"/>
                    <a:pt x="1088" y="1"/>
                  </a:cubicBezTo>
                  <a:close/>
                </a:path>
              </a:pathLst>
            </a:custGeom>
            <a:solidFill>
              <a:srgbClr val="44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3"/>
            <p:cNvSpPr/>
            <p:nvPr/>
          </p:nvSpPr>
          <p:spPr>
            <a:xfrm>
              <a:off x="6478396" y="2402739"/>
              <a:ext cx="34808" cy="28233"/>
            </a:xfrm>
            <a:custGeom>
              <a:avLst/>
              <a:gdLst/>
              <a:ahLst/>
              <a:cxnLst/>
              <a:rect l="l" t="t" r="r" b="b"/>
              <a:pathLst>
                <a:path w="990" h="803" extrusionOk="0">
                  <a:moveTo>
                    <a:pt x="620" y="0"/>
                  </a:moveTo>
                  <a:cubicBezTo>
                    <a:pt x="381" y="0"/>
                    <a:pt x="0" y="223"/>
                    <a:pt x="45" y="432"/>
                  </a:cubicBezTo>
                  <a:cubicBezTo>
                    <a:pt x="81" y="600"/>
                    <a:pt x="109" y="802"/>
                    <a:pt x="358" y="802"/>
                  </a:cubicBezTo>
                  <a:cubicBezTo>
                    <a:pt x="459" y="802"/>
                    <a:pt x="597" y="769"/>
                    <a:pt x="787" y="686"/>
                  </a:cubicBezTo>
                  <a:cubicBezTo>
                    <a:pt x="990" y="601"/>
                    <a:pt x="922" y="61"/>
                    <a:pt x="703" y="11"/>
                  </a:cubicBezTo>
                  <a:cubicBezTo>
                    <a:pt x="679" y="4"/>
                    <a:pt x="651" y="0"/>
                    <a:pt x="620" y="0"/>
                  </a:cubicBezTo>
                  <a:close/>
                </a:path>
              </a:pathLst>
            </a:custGeom>
            <a:solidFill>
              <a:srgbClr val="44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3"/>
            <p:cNvSpPr/>
            <p:nvPr/>
          </p:nvSpPr>
          <p:spPr>
            <a:xfrm>
              <a:off x="6465282" y="2379148"/>
              <a:ext cx="34879" cy="28409"/>
            </a:xfrm>
            <a:custGeom>
              <a:avLst/>
              <a:gdLst/>
              <a:ahLst/>
              <a:cxnLst/>
              <a:rect l="l" t="t" r="r" b="b"/>
              <a:pathLst>
                <a:path w="992" h="808" extrusionOk="0">
                  <a:moveTo>
                    <a:pt x="641" y="1"/>
                  </a:moveTo>
                  <a:cubicBezTo>
                    <a:pt x="403" y="1"/>
                    <a:pt x="1" y="231"/>
                    <a:pt x="46" y="446"/>
                  </a:cubicBezTo>
                  <a:cubicBezTo>
                    <a:pt x="83" y="614"/>
                    <a:pt x="111" y="808"/>
                    <a:pt x="361" y="808"/>
                  </a:cubicBezTo>
                  <a:cubicBezTo>
                    <a:pt x="462" y="808"/>
                    <a:pt x="600" y="776"/>
                    <a:pt x="789" y="699"/>
                  </a:cubicBezTo>
                  <a:cubicBezTo>
                    <a:pt x="991" y="615"/>
                    <a:pt x="924" y="75"/>
                    <a:pt x="705" y="7"/>
                  </a:cubicBezTo>
                  <a:cubicBezTo>
                    <a:pt x="686" y="3"/>
                    <a:pt x="664" y="1"/>
                    <a:pt x="641" y="1"/>
                  </a:cubicBezTo>
                  <a:close/>
                </a:path>
              </a:pathLst>
            </a:custGeom>
            <a:solidFill>
              <a:srgbClr val="44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3"/>
            <p:cNvSpPr/>
            <p:nvPr/>
          </p:nvSpPr>
          <p:spPr>
            <a:xfrm>
              <a:off x="6452871" y="2347013"/>
              <a:ext cx="36039" cy="33086"/>
            </a:xfrm>
            <a:custGeom>
              <a:avLst/>
              <a:gdLst/>
              <a:ahLst/>
              <a:cxnLst/>
              <a:rect l="l" t="t" r="r" b="b"/>
              <a:pathLst>
                <a:path w="1025" h="941" extrusionOk="0">
                  <a:moveTo>
                    <a:pt x="614" y="1"/>
                  </a:moveTo>
                  <a:cubicBezTo>
                    <a:pt x="368" y="1"/>
                    <a:pt x="1" y="272"/>
                    <a:pt x="62" y="516"/>
                  </a:cubicBezTo>
                  <a:cubicBezTo>
                    <a:pt x="110" y="708"/>
                    <a:pt x="158" y="941"/>
                    <a:pt x="403" y="941"/>
                  </a:cubicBezTo>
                  <a:cubicBezTo>
                    <a:pt x="505" y="941"/>
                    <a:pt x="639" y="901"/>
                    <a:pt x="822" y="803"/>
                  </a:cubicBezTo>
                  <a:cubicBezTo>
                    <a:pt x="1024" y="701"/>
                    <a:pt x="906" y="78"/>
                    <a:pt x="687" y="10"/>
                  </a:cubicBezTo>
                  <a:cubicBezTo>
                    <a:pt x="664" y="4"/>
                    <a:pt x="640" y="1"/>
                    <a:pt x="614" y="1"/>
                  </a:cubicBezTo>
                  <a:close/>
                </a:path>
              </a:pathLst>
            </a:custGeom>
            <a:solidFill>
              <a:srgbClr val="44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3"/>
            <p:cNvSpPr/>
            <p:nvPr/>
          </p:nvSpPr>
          <p:spPr>
            <a:xfrm>
              <a:off x="6542842" y="1856163"/>
              <a:ext cx="424803" cy="631263"/>
            </a:xfrm>
            <a:custGeom>
              <a:avLst/>
              <a:gdLst/>
              <a:ahLst/>
              <a:cxnLst/>
              <a:rect l="l" t="t" r="r" b="b"/>
              <a:pathLst>
                <a:path w="12082" h="17954" extrusionOk="0">
                  <a:moveTo>
                    <a:pt x="10445" y="1"/>
                  </a:moveTo>
                  <a:cubicBezTo>
                    <a:pt x="7374" y="1772"/>
                    <a:pt x="5636" y="11490"/>
                    <a:pt x="5636" y="11490"/>
                  </a:cubicBezTo>
                  <a:lnTo>
                    <a:pt x="0" y="12401"/>
                  </a:lnTo>
                  <a:lnTo>
                    <a:pt x="1552" y="17953"/>
                  </a:lnTo>
                  <a:cubicBezTo>
                    <a:pt x="1552" y="17953"/>
                    <a:pt x="9314" y="16012"/>
                    <a:pt x="9871" y="15186"/>
                  </a:cubicBezTo>
                  <a:cubicBezTo>
                    <a:pt x="9989" y="15000"/>
                    <a:pt x="11727" y="11002"/>
                    <a:pt x="11811" y="9753"/>
                  </a:cubicBezTo>
                  <a:cubicBezTo>
                    <a:pt x="12081" y="5501"/>
                    <a:pt x="10445" y="1"/>
                    <a:pt x="10445" y="1"/>
                  </a:cubicBezTo>
                  <a:close/>
                </a:path>
              </a:pathLst>
            </a:custGeom>
            <a:solidFill>
              <a:srgbClr val="EAC3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3"/>
            <p:cNvSpPr/>
            <p:nvPr/>
          </p:nvSpPr>
          <p:spPr>
            <a:xfrm>
              <a:off x="6565379" y="1856163"/>
              <a:ext cx="402266" cy="631263"/>
            </a:xfrm>
            <a:custGeom>
              <a:avLst/>
              <a:gdLst/>
              <a:ahLst/>
              <a:cxnLst/>
              <a:rect l="l" t="t" r="r" b="b"/>
              <a:pathLst>
                <a:path w="11441" h="17954" extrusionOk="0">
                  <a:moveTo>
                    <a:pt x="9804" y="1"/>
                  </a:moveTo>
                  <a:cubicBezTo>
                    <a:pt x="9483" y="185"/>
                    <a:pt x="9078" y="4084"/>
                    <a:pt x="8960" y="6007"/>
                  </a:cubicBezTo>
                  <a:cubicBezTo>
                    <a:pt x="8875" y="7238"/>
                    <a:pt x="7543" y="11929"/>
                    <a:pt x="7424" y="12131"/>
                  </a:cubicBezTo>
                  <a:cubicBezTo>
                    <a:pt x="6969" y="12790"/>
                    <a:pt x="2043" y="14140"/>
                    <a:pt x="0" y="14680"/>
                  </a:cubicBezTo>
                  <a:lnTo>
                    <a:pt x="911" y="17953"/>
                  </a:lnTo>
                  <a:cubicBezTo>
                    <a:pt x="911" y="17953"/>
                    <a:pt x="8673" y="16012"/>
                    <a:pt x="9230" y="15186"/>
                  </a:cubicBezTo>
                  <a:cubicBezTo>
                    <a:pt x="9348" y="15000"/>
                    <a:pt x="11086" y="11002"/>
                    <a:pt x="11170" y="9753"/>
                  </a:cubicBezTo>
                  <a:cubicBezTo>
                    <a:pt x="11440" y="5501"/>
                    <a:pt x="9804" y="1"/>
                    <a:pt x="9804" y="1"/>
                  </a:cubicBez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3"/>
            <p:cNvSpPr/>
            <p:nvPr/>
          </p:nvSpPr>
          <p:spPr>
            <a:xfrm>
              <a:off x="7432110" y="2596358"/>
              <a:ext cx="468683" cy="760757"/>
            </a:xfrm>
            <a:custGeom>
              <a:avLst/>
              <a:gdLst/>
              <a:ahLst/>
              <a:cxnLst/>
              <a:rect l="l" t="t" r="r" b="b"/>
              <a:pathLst>
                <a:path w="13330" h="21637" extrusionOk="0">
                  <a:moveTo>
                    <a:pt x="6308" y="0"/>
                  </a:moveTo>
                  <a:cubicBezTo>
                    <a:pt x="6177" y="0"/>
                    <a:pt x="6177" y="324"/>
                    <a:pt x="6057" y="527"/>
                  </a:cubicBezTo>
                  <a:cubicBezTo>
                    <a:pt x="4707" y="2822"/>
                    <a:pt x="0" y="18734"/>
                    <a:pt x="1198" y="20100"/>
                  </a:cubicBezTo>
                  <a:cubicBezTo>
                    <a:pt x="1908" y="20909"/>
                    <a:pt x="5202" y="21637"/>
                    <a:pt x="8055" y="21637"/>
                  </a:cubicBezTo>
                  <a:cubicBezTo>
                    <a:pt x="10082" y="21637"/>
                    <a:pt x="11887" y="21269"/>
                    <a:pt x="12385" y="20302"/>
                  </a:cubicBezTo>
                  <a:cubicBezTo>
                    <a:pt x="13330" y="18514"/>
                    <a:pt x="9010" y="7681"/>
                    <a:pt x="7087" y="2738"/>
                  </a:cubicBezTo>
                  <a:cubicBezTo>
                    <a:pt x="6547" y="1355"/>
                    <a:pt x="6648" y="309"/>
                    <a:pt x="6547" y="190"/>
                  </a:cubicBezTo>
                  <a:cubicBezTo>
                    <a:pt x="6435" y="53"/>
                    <a:pt x="6360" y="0"/>
                    <a:pt x="63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3"/>
            <p:cNvSpPr/>
            <p:nvPr/>
          </p:nvSpPr>
          <p:spPr>
            <a:xfrm>
              <a:off x="7470643" y="2732949"/>
              <a:ext cx="427792" cy="624160"/>
            </a:xfrm>
            <a:custGeom>
              <a:avLst/>
              <a:gdLst/>
              <a:ahLst/>
              <a:cxnLst/>
              <a:rect l="l" t="t" r="r" b="b"/>
              <a:pathLst>
                <a:path w="12167" h="17752" extrusionOk="0">
                  <a:moveTo>
                    <a:pt x="6429" y="1"/>
                  </a:moveTo>
                  <a:lnTo>
                    <a:pt x="6429" y="1"/>
                  </a:lnTo>
                  <a:cubicBezTo>
                    <a:pt x="8252" y="5281"/>
                    <a:pt x="11204" y="14089"/>
                    <a:pt x="10293" y="15675"/>
                  </a:cubicBezTo>
                  <a:cubicBezTo>
                    <a:pt x="9738" y="16621"/>
                    <a:pt x="7910" y="16980"/>
                    <a:pt x="5881" y="16980"/>
                  </a:cubicBezTo>
                  <a:cubicBezTo>
                    <a:pt x="3713" y="16980"/>
                    <a:pt x="1317" y="16570"/>
                    <a:pt x="0" y="16030"/>
                  </a:cubicBezTo>
                  <a:lnTo>
                    <a:pt x="0" y="16030"/>
                  </a:lnTo>
                  <a:cubicBezTo>
                    <a:pt x="18" y="16097"/>
                    <a:pt x="52" y="16165"/>
                    <a:pt x="102" y="16215"/>
                  </a:cubicBezTo>
                  <a:cubicBezTo>
                    <a:pt x="812" y="17024"/>
                    <a:pt x="4106" y="17752"/>
                    <a:pt x="6959" y="17752"/>
                  </a:cubicBezTo>
                  <a:cubicBezTo>
                    <a:pt x="8986" y="17752"/>
                    <a:pt x="10791" y="17384"/>
                    <a:pt x="11289" y="16417"/>
                  </a:cubicBezTo>
                  <a:cubicBezTo>
                    <a:pt x="12166" y="14748"/>
                    <a:pt x="8504" y="5315"/>
                    <a:pt x="6429" y="1"/>
                  </a:cubicBezTo>
                  <a:close/>
                </a:path>
              </a:pathLst>
            </a:custGeom>
            <a:solidFill>
              <a:srgbClr val="4352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3"/>
            <p:cNvSpPr/>
            <p:nvPr/>
          </p:nvSpPr>
          <p:spPr>
            <a:xfrm>
              <a:off x="7600590" y="2596358"/>
              <a:ext cx="100874" cy="149078"/>
            </a:xfrm>
            <a:custGeom>
              <a:avLst/>
              <a:gdLst/>
              <a:ahLst/>
              <a:cxnLst/>
              <a:rect l="l" t="t" r="r" b="b"/>
              <a:pathLst>
                <a:path w="2869" h="4240" extrusionOk="0">
                  <a:moveTo>
                    <a:pt x="1516" y="0"/>
                  </a:moveTo>
                  <a:cubicBezTo>
                    <a:pt x="1385" y="0"/>
                    <a:pt x="1385" y="324"/>
                    <a:pt x="1265" y="527"/>
                  </a:cubicBezTo>
                  <a:cubicBezTo>
                    <a:pt x="979" y="1017"/>
                    <a:pt x="522" y="2165"/>
                    <a:pt x="0" y="3666"/>
                  </a:cubicBezTo>
                  <a:cubicBezTo>
                    <a:pt x="320" y="3564"/>
                    <a:pt x="657" y="3514"/>
                    <a:pt x="995" y="3514"/>
                  </a:cubicBezTo>
                  <a:cubicBezTo>
                    <a:pt x="1654" y="3548"/>
                    <a:pt x="2295" y="3801"/>
                    <a:pt x="2868" y="4239"/>
                  </a:cubicBezTo>
                  <a:cubicBezTo>
                    <a:pt x="2666" y="3699"/>
                    <a:pt x="2464" y="3193"/>
                    <a:pt x="2295" y="2738"/>
                  </a:cubicBezTo>
                  <a:cubicBezTo>
                    <a:pt x="1755" y="1355"/>
                    <a:pt x="1856" y="309"/>
                    <a:pt x="1755" y="190"/>
                  </a:cubicBezTo>
                  <a:cubicBezTo>
                    <a:pt x="1643" y="53"/>
                    <a:pt x="1568" y="0"/>
                    <a:pt x="1516" y="0"/>
                  </a:cubicBezTo>
                  <a:close/>
                </a:path>
              </a:pathLst>
            </a:custGeom>
            <a:solidFill>
              <a:srgbClr val="4352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3"/>
            <p:cNvSpPr/>
            <p:nvPr/>
          </p:nvSpPr>
          <p:spPr>
            <a:xfrm>
              <a:off x="7465897" y="3093008"/>
              <a:ext cx="415908" cy="264087"/>
            </a:xfrm>
            <a:custGeom>
              <a:avLst/>
              <a:gdLst/>
              <a:ahLst/>
              <a:cxnLst/>
              <a:rect l="l" t="t" r="r" b="b"/>
              <a:pathLst>
                <a:path w="11829" h="7511" extrusionOk="0">
                  <a:moveTo>
                    <a:pt x="10310" y="1"/>
                  </a:moveTo>
                  <a:cubicBezTo>
                    <a:pt x="10079" y="4231"/>
                    <a:pt x="7388" y="6213"/>
                    <a:pt x="4487" y="6213"/>
                  </a:cubicBezTo>
                  <a:cubicBezTo>
                    <a:pt x="4426" y="6213"/>
                    <a:pt x="4365" y="6212"/>
                    <a:pt x="4304" y="6210"/>
                  </a:cubicBezTo>
                  <a:cubicBezTo>
                    <a:pt x="2497" y="6160"/>
                    <a:pt x="1046" y="5350"/>
                    <a:pt x="135" y="3764"/>
                  </a:cubicBezTo>
                  <a:lnTo>
                    <a:pt x="135" y="3764"/>
                  </a:lnTo>
                  <a:cubicBezTo>
                    <a:pt x="0" y="4894"/>
                    <a:pt x="0" y="5704"/>
                    <a:pt x="237" y="5974"/>
                  </a:cubicBezTo>
                  <a:cubicBezTo>
                    <a:pt x="947" y="6783"/>
                    <a:pt x="4241" y="7511"/>
                    <a:pt x="7094" y="7511"/>
                  </a:cubicBezTo>
                  <a:cubicBezTo>
                    <a:pt x="9121" y="7511"/>
                    <a:pt x="10926" y="7143"/>
                    <a:pt x="11424" y="6176"/>
                  </a:cubicBezTo>
                  <a:cubicBezTo>
                    <a:pt x="11829" y="5400"/>
                    <a:pt x="11255" y="2937"/>
                    <a:pt x="10310" y="1"/>
                  </a:cubicBezTo>
                  <a:close/>
                </a:path>
              </a:pathLst>
            </a:custGeom>
            <a:solidFill>
              <a:srgbClr val="4352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3"/>
            <p:cNvSpPr/>
            <p:nvPr/>
          </p:nvSpPr>
          <p:spPr>
            <a:xfrm>
              <a:off x="6904132" y="2311151"/>
              <a:ext cx="388026" cy="1142630"/>
            </a:xfrm>
            <a:custGeom>
              <a:avLst/>
              <a:gdLst/>
              <a:ahLst/>
              <a:cxnLst/>
              <a:rect l="l" t="t" r="r" b="b"/>
              <a:pathLst>
                <a:path w="11036" h="32498" extrusionOk="0">
                  <a:moveTo>
                    <a:pt x="11035" y="0"/>
                  </a:moveTo>
                  <a:lnTo>
                    <a:pt x="2041" y="979"/>
                  </a:lnTo>
                  <a:cubicBezTo>
                    <a:pt x="0" y="9955"/>
                    <a:pt x="1519" y="32497"/>
                    <a:pt x="1519" y="32497"/>
                  </a:cubicBezTo>
                  <a:lnTo>
                    <a:pt x="2075" y="32497"/>
                  </a:lnTo>
                  <a:lnTo>
                    <a:pt x="7542" y="9264"/>
                  </a:lnTo>
                  <a:lnTo>
                    <a:pt x="9803" y="8083"/>
                  </a:lnTo>
                  <a:lnTo>
                    <a:pt x="11035" y="0"/>
                  </a:lnTo>
                  <a:close/>
                </a:path>
              </a:pathLst>
            </a:custGeom>
            <a:solidFill>
              <a:srgbClr val="6372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3"/>
            <p:cNvSpPr/>
            <p:nvPr/>
          </p:nvSpPr>
          <p:spPr>
            <a:xfrm>
              <a:off x="6936724" y="2311151"/>
              <a:ext cx="355432" cy="1142630"/>
            </a:xfrm>
            <a:custGeom>
              <a:avLst/>
              <a:gdLst/>
              <a:ahLst/>
              <a:cxnLst/>
              <a:rect l="l" t="t" r="r" b="b"/>
              <a:pathLst>
                <a:path w="10109" h="32498" extrusionOk="0">
                  <a:moveTo>
                    <a:pt x="10108" y="0"/>
                  </a:moveTo>
                  <a:lnTo>
                    <a:pt x="1114" y="979"/>
                  </a:lnTo>
                  <a:cubicBezTo>
                    <a:pt x="187" y="5062"/>
                    <a:pt x="1" y="11964"/>
                    <a:pt x="68" y="18274"/>
                  </a:cubicBezTo>
                  <a:lnTo>
                    <a:pt x="3004" y="18830"/>
                  </a:lnTo>
                  <a:lnTo>
                    <a:pt x="1098" y="32497"/>
                  </a:lnTo>
                  <a:lnTo>
                    <a:pt x="1148" y="32497"/>
                  </a:lnTo>
                  <a:lnTo>
                    <a:pt x="6615" y="9264"/>
                  </a:lnTo>
                  <a:lnTo>
                    <a:pt x="8876" y="8083"/>
                  </a:lnTo>
                  <a:lnTo>
                    <a:pt x="10108" y="0"/>
                  </a:lnTo>
                  <a:close/>
                </a:path>
              </a:pathLst>
            </a:custGeom>
            <a:solidFill>
              <a:srgbClr val="4F64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3"/>
            <p:cNvSpPr/>
            <p:nvPr/>
          </p:nvSpPr>
          <p:spPr>
            <a:xfrm>
              <a:off x="7117088" y="2336078"/>
              <a:ext cx="334055" cy="1117701"/>
            </a:xfrm>
            <a:custGeom>
              <a:avLst/>
              <a:gdLst/>
              <a:ahLst/>
              <a:cxnLst/>
              <a:rect l="l" t="t" r="r" b="b"/>
              <a:pathLst>
                <a:path w="9501" h="31789" extrusionOk="0">
                  <a:moveTo>
                    <a:pt x="8049" y="0"/>
                  </a:moveTo>
                  <a:lnTo>
                    <a:pt x="0" y="760"/>
                  </a:lnTo>
                  <a:lnTo>
                    <a:pt x="7577" y="31788"/>
                  </a:lnTo>
                  <a:lnTo>
                    <a:pt x="7948" y="31788"/>
                  </a:lnTo>
                  <a:cubicBezTo>
                    <a:pt x="7948" y="31788"/>
                    <a:pt x="9500" y="12283"/>
                    <a:pt x="8049" y="0"/>
                  </a:cubicBezTo>
                  <a:close/>
                </a:path>
              </a:pathLst>
            </a:custGeom>
            <a:solidFill>
              <a:srgbClr val="6372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3"/>
            <p:cNvSpPr/>
            <p:nvPr/>
          </p:nvSpPr>
          <p:spPr>
            <a:xfrm>
              <a:off x="7117088" y="2336078"/>
              <a:ext cx="334055" cy="1117701"/>
            </a:xfrm>
            <a:custGeom>
              <a:avLst/>
              <a:gdLst/>
              <a:ahLst/>
              <a:cxnLst/>
              <a:rect l="l" t="t" r="r" b="b"/>
              <a:pathLst>
                <a:path w="9501" h="31789" extrusionOk="0">
                  <a:moveTo>
                    <a:pt x="8049" y="0"/>
                  </a:moveTo>
                  <a:lnTo>
                    <a:pt x="0" y="760"/>
                  </a:lnTo>
                  <a:lnTo>
                    <a:pt x="4252" y="18139"/>
                  </a:lnTo>
                  <a:lnTo>
                    <a:pt x="7779" y="18341"/>
                  </a:lnTo>
                  <a:lnTo>
                    <a:pt x="7779" y="31788"/>
                  </a:lnTo>
                  <a:lnTo>
                    <a:pt x="7948" y="31788"/>
                  </a:lnTo>
                  <a:cubicBezTo>
                    <a:pt x="7948" y="31788"/>
                    <a:pt x="9500" y="12283"/>
                    <a:pt x="8049" y="0"/>
                  </a:cubicBezTo>
                  <a:close/>
                </a:path>
              </a:pathLst>
            </a:custGeom>
            <a:solidFill>
              <a:srgbClr val="4F64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3"/>
            <p:cNvSpPr/>
            <p:nvPr/>
          </p:nvSpPr>
          <p:spPr>
            <a:xfrm>
              <a:off x="6927231" y="3142863"/>
              <a:ext cx="144226" cy="309127"/>
            </a:xfrm>
            <a:custGeom>
              <a:avLst/>
              <a:gdLst/>
              <a:ahLst/>
              <a:cxnLst/>
              <a:rect l="l" t="t" r="r" b="b"/>
              <a:pathLst>
                <a:path w="4102" h="8792" extrusionOk="0">
                  <a:moveTo>
                    <a:pt x="4102" y="0"/>
                  </a:moveTo>
                  <a:lnTo>
                    <a:pt x="1" y="506"/>
                  </a:lnTo>
                  <a:lnTo>
                    <a:pt x="541" y="8792"/>
                  </a:lnTo>
                  <a:lnTo>
                    <a:pt x="1874" y="8792"/>
                  </a:lnTo>
                  <a:lnTo>
                    <a:pt x="4102" y="0"/>
                  </a:lnTo>
                  <a:close/>
                </a:path>
              </a:pathLst>
            </a:custGeom>
            <a:solidFill>
              <a:srgbClr val="4D45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3"/>
            <p:cNvSpPr/>
            <p:nvPr/>
          </p:nvSpPr>
          <p:spPr>
            <a:xfrm>
              <a:off x="6976489" y="3142863"/>
              <a:ext cx="94967" cy="309127"/>
            </a:xfrm>
            <a:custGeom>
              <a:avLst/>
              <a:gdLst/>
              <a:ahLst/>
              <a:cxnLst/>
              <a:rect l="l" t="t" r="r" b="b"/>
              <a:pathLst>
                <a:path w="2701" h="8792" extrusionOk="0">
                  <a:moveTo>
                    <a:pt x="2701" y="0"/>
                  </a:moveTo>
                  <a:lnTo>
                    <a:pt x="996" y="220"/>
                  </a:lnTo>
                  <a:lnTo>
                    <a:pt x="1" y="8792"/>
                  </a:lnTo>
                  <a:lnTo>
                    <a:pt x="473" y="8792"/>
                  </a:lnTo>
                  <a:lnTo>
                    <a:pt x="2701" y="0"/>
                  </a:lnTo>
                  <a:close/>
                </a:path>
              </a:pathLst>
            </a:custGeom>
            <a:solidFill>
              <a:srgbClr val="393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3"/>
            <p:cNvSpPr/>
            <p:nvPr/>
          </p:nvSpPr>
          <p:spPr>
            <a:xfrm>
              <a:off x="7289119" y="3148207"/>
              <a:ext cx="143593" cy="303782"/>
            </a:xfrm>
            <a:custGeom>
              <a:avLst/>
              <a:gdLst/>
              <a:ahLst/>
              <a:cxnLst/>
              <a:rect l="l" t="t" r="r" b="b"/>
              <a:pathLst>
                <a:path w="4084" h="8640" extrusionOk="0">
                  <a:moveTo>
                    <a:pt x="0" y="1"/>
                  </a:moveTo>
                  <a:lnTo>
                    <a:pt x="2092" y="8640"/>
                  </a:lnTo>
                  <a:lnTo>
                    <a:pt x="3426" y="8640"/>
                  </a:lnTo>
                  <a:lnTo>
                    <a:pt x="4083" y="507"/>
                  </a:lnTo>
                  <a:lnTo>
                    <a:pt x="0" y="1"/>
                  </a:lnTo>
                  <a:close/>
                </a:path>
              </a:pathLst>
            </a:custGeom>
            <a:solidFill>
              <a:srgbClr val="4D45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3"/>
            <p:cNvSpPr/>
            <p:nvPr/>
          </p:nvSpPr>
          <p:spPr>
            <a:xfrm>
              <a:off x="7379899" y="3159458"/>
              <a:ext cx="52810" cy="292531"/>
            </a:xfrm>
            <a:custGeom>
              <a:avLst/>
              <a:gdLst/>
              <a:ahLst/>
              <a:cxnLst/>
              <a:rect l="l" t="t" r="r" b="b"/>
              <a:pathLst>
                <a:path w="1502" h="8320" extrusionOk="0">
                  <a:moveTo>
                    <a:pt x="34" y="1"/>
                  </a:moveTo>
                  <a:lnTo>
                    <a:pt x="0" y="8320"/>
                  </a:lnTo>
                  <a:lnTo>
                    <a:pt x="844" y="8320"/>
                  </a:lnTo>
                  <a:lnTo>
                    <a:pt x="1501" y="187"/>
                  </a:lnTo>
                  <a:lnTo>
                    <a:pt x="34" y="1"/>
                  </a:lnTo>
                  <a:close/>
                </a:path>
              </a:pathLst>
            </a:custGeom>
            <a:solidFill>
              <a:srgbClr val="393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3"/>
            <p:cNvSpPr/>
            <p:nvPr/>
          </p:nvSpPr>
          <p:spPr>
            <a:xfrm>
              <a:off x="6864368" y="1766544"/>
              <a:ext cx="589704" cy="1153318"/>
            </a:xfrm>
            <a:custGeom>
              <a:avLst/>
              <a:gdLst/>
              <a:ahLst/>
              <a:cxnLst/>
              <a:rect l="l" t="t" r="r" b="b"/>
              <a:pathLst>
                <a:path w="16772" h="32802" extrusionOk="0">
                  <a:moveTo>
                    <a:pt x="4571" y="0"/>
                  </a:moveTo>
                  <a:cubicBezTo>
                    <a:pt x="4393" y="0"/>
                    <a:pt x="4240" y="17"/>
                    <a:pt x="4117" y="52"/>
                  </a:cubicBezTo>
                  <a:cubicBezTo>
                    <a:pt x="3071" y="356"/>
                    <a:pt x="405" y="2397"/>
                    <a:pt x="169" y="3697"/>
                  </a:cubicBezTo>
                  <a:cubicBezTo>
                    <a:pt x="0" y="4541"/>
                    <a:pt x="2464" y="13972"/>
                    <a:pt x="1789" y="32397"/>
                  </a:cubicBezTo>
                  <a:lnTo>
                    <a:pt x="6547" y="32246"/>
                  </a:lnTo>
                  <a:lnTo>
                    <a:pt x="6834" y="23421"/>
                  </a:lnTo>
                  <a:lnTo>
                    <a:pt x="8504" y="32313"/>
                  </a:lnTo>
                  <a:lnTo>
                    <a:pt x="16772" y="32802"/>
                  </a:lnTo>
                  <a:cubicBezTo>
                    <a:pt x="16772" y="13281"/>
                    <a:pt x="13937" y="4793"/>
                    <a:pt x="11559" y="2161"/>
                  </a:cubicBezTo>
                  <a:cubicBezTo>
                    <a:pt x="11343" y="1930"/>
                    <a:pt x="6501" y="0"/>
                    <a:pt x="4571" y="0"/>
                  </a:cubicBezTo>
                  <a:close/>
                </a:path>
              </a:pathLst>
            </a:custGeom>
            <a:solidFill>
              <a:srgbClr val="EAC3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3"/>
            <p:cNvSpPr/>
            <p:nvPr/>
          </p:nvSpPr>
          <p:spPr>
            <a:xfrm>
              <a:off x="7167506" y="1800402"/>
              <a:ext cx="286554" cy="1119459"/>
            </a:xfrm>
            <a:custGeom>
              <a:avLst/>
              <a:gdLst/>
              <a:ahLst/>
              <a:cxnLst/>
              <a:rect l="l" t="t" r="r" b="b"/>
              <a:pathLst>
                <a:path w="8150" h="31839" extrusionOk="0">
                  <a:moveTo>
                    <a:pt x="1" y="1"/>
                  </a:moveTo>
                  <a:lnTo>
                    <a:pt x="1" y="1"/>
                  </a:lnTo>
                  <a:cubicBezTo>
                    <a:pt x="2852" y="3476"/>
                    <a:pt x="3662" y="20653"/>
                    <a:pt x="4404" y="31620"/>
                  </a:cubicBezTo>
                  <a:lnTo>
                    <a:pt x="8150" y="31839"/>
                  </a:lnTo>
                  <a:cubicBezTo>
                    <a:pt x="8150" y="12318"/>
                    <a:pt x="5315" y="3830"/>
                    <a:pt x="2937" y="1198"/>
                  </a:cubicBezTo>
                  <a:cubicBezTo>
                    <a:pt x="2836" y="1080"/>
                    <a:pt x="1519" y="523"/>
                    <a:pt x="1" y="1"/>
                  </a:cubicBez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3"/>
            <p:cNvSpPr/>
            <p:nvPr/>
          </p:nvSpPr>
          <p:spPr>
            <a:xfrm>
              <a:off x="6959261" y="1774314"/>
              <a:ext cx="355432" cy="128229"/>
            </a:xfrm>
            <a:custGeom>
              <a:avLst/>
              <a:gdLst/>
              <a:ahLst/>
              <a:cxnLst/>
              <a:rect l="l" t="t" r="r" b="b"/>
              <a:pathLst>
                <a:path w="10109" h="3647" extrusionOk="0">
                  <a:moveTo>
                    <a:pt x="3393" y="0"/>
                  </a:moveTo>
                  <a:lnTo>
                    <a:pt x="1" y="3003"/>
                  </a:lnTo>
                  <a:cubicBezTo>
                    <a:pt x="2698" y="3424"/>
                    <a:pt x="4920" y="3646"/>
                    <a:pt x="6671" y="3646"/>
                  </a:cubicBezTo>
                  <a:cubicBezTo>
                    <a:pt x="8152" y="3646"/>
                    <a:pt x="9296" y="3487"/>
                    <a:pt x="10108" y="3155"/>
                  </a:cubicBezTo>
                  <a:cubicBezTo>
                    <a:pt x="9753" y="2783"/>
                    <a:pt x="9416" y="2446"/>
                    <a:pt x="9078" y="2194"/>
                  </a:cubicBezTo>
                  <a:cubicBezTo>
                    <a:pt x="9011" y="2109"/>
                    <a:pt x="8927" y="2025"/>
                    <a:pt x="8860" y="1940"/>
                  </a:cubicBezTo>
                  <a:cubicBezTo>
                    <a:pt x="8691" y="1755"/>
                    <a:pt x="5620" y="506"/>
                    <a:pt x="3393" y="0"/>
                  </a:cubicBez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43"/>
            <p:cNvSpPr/>
            <p:nvPr/>
          </p:nvSpPr>
          <p:spPr>
            <a:xfrm>
              <a:off x="6861977" y="1629917"/>
              <a:ext cx="285429" cy="250023"/>
            </a:xfrm>
            <a:custGeom>
              <a:avLst/>
              <a:gdLst/>
              <a:ahLst/>
              <a:cxnLst/>
              <a:rect l="l" t="t" r="r" b="b"/>
              <a:pathLst>
                <a:path w="8118" h="7111" extrusionOk="0">
                  <a:moveTo>
                    <a:pt x="6952" y="1"/>
                  </a:moveTo>
                  <a:cubicBezTo>
                    <a:pt x="5722" y="1"/>
                    <a:pt x="3474" y="417"/>
                    <a:pt x="1" y="2537"/>
                  </a:cubicBezTo>
                  <a:lnTo>
                    <a:pt x="2768" y="7110"/>
                  </a:lnTo>
                  <a:cubicBezTo>
                    <a:pt x="5114" y="4967"/>
                    <a:pt x="7071" y="2605"/>
                    <a:pt x="8117" y="175"/>
                  </a:cubicBezTo>
                  <a:cubicBezTo>
                    <a:pt x="8117" y="175"/>
                    <a:pt x="7747" y="1"/>
                    <a:pt x="6952" y="1"/>
                  </a:cubicBezTo>
                  <a:close/>
                </a:path>
              </a:pathLst>
            </a:custGeom>
            <a:solidFill>
              <a:srgbClr val="EF87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43"/>
            <p:cNvSpPr/>
            <p:nvPr/>
          </p:nvSpPr>
          <p:spPr>
            <a:xfrm>
              <a:off x="6965203" y="1647919"/>
              <a:ext cx="95565" cy="215425"/>
            </a:xfrm>
            <a:custGeom>
              <a:avLst/>
              <a:gdLst/>
              <a:ahLst/>
              <a:cxnLst/>
              <a:rect l="l" t="t" r="r" b="b"/>
              <a:pathLst>
                <a:path w="2718" h="6127" extrusionOk="0">
                  <a:moveTo>
                    <a:pt x="1350" y="1"/>
                  </a:moveTo>
                  <a:lnTo>
                    <a:pt x="1" y="4338"/>
                  </a:lnTo>
                  <a:lnTo>
                    <a:pt x="507" y="6126"/>
                  </a:lnTo>
                  <a:lnTo>
                    <a:pt x="2718" y="4725"/>
                  </a:lnTo>
                  <a:lnTo>
                    <a:pt x="1350" y="1"/>
                  </a:ln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43"/>
            <p:cNvSpPr/>
            <p:nvPr/>
          </p:nvSpPr>
          <p:spPr>
            <a:xfrm>
              <a:off x="6959261" y="1636070"/>
              <a:ext cx="188704" cy="243870"/>
            </a:xfrm>
            <a:custGeom>
              <a:avLst/>
              <a:gdLst/>
              <a:ahLst/>
              <a:cxnLst/>
              <a:rect l="l" t="t" r="r" b="b"/>
              <a:pathLst>
                <a:path w="5367" h="6936" extrusionOk="0">
                  <a:moveTo>
                    <a:pt x="5366" y="0"/>
                  </a:moveTo>
                  <a:cubicBezTo>
                    <a:pt x="3747" y="2346"/>
                    <a:pt x="1942" y="4657"/>
                    <a:pt x="1" y="6935"/>
                  </a:cubicBezTo>
                  <a:lnTo>
                    <a:pt x="5114" y="4405"/>
                  </a:lnTo>
                  <a:lnTo>
                    <a:pt x="5366" y="0"/>
                  </a:ln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3"/>
            <p:cNvSpPr/>
            <p:nvPr/>
          </p:nvSpPr>
          <p:spPr>
            <a:xfrm>
              <a:off x="6873861" y="1592649"/>
              <a:ext cx="157271" cy="223688"/>
            </a:xfrm>
            <a:custGeom>
              <a:avLst/>
              <a:gdLst/>
              <a:ahLst/>
              <a:cxnLst/>
              <a:rect l="l" t="t" r="r" b="b"/>
              <a:pathLst>
                <a:path w="4473" h="6362" extrusionOk="0">
                  <a:moveTo>
                    <a:pt x="1821" y="1"/>
                  </a:moveTo>
                  <a:cubicBezTo>
                    <a:pt x="1057" y="1"/>
                    <a:pt x="347" y="202"/>
                    <a:pt x="236" y="510"/>
                  </a:cubicBezTo>
                  <a:cubicBezTo>
                    <a:pt x="0" y="1168"/>
                    <a:pt x="1435" y="6213"/>
                    <a:pt x="1739" y="6348"/>
                  </a:cubicBezTo>
                  <a:cubicBezTo>
                    <a:pt x="1759" y="6357"/>
                    <a:pt x="1787" y="6362"/>
                    <a:pt x="1820" y="6362"/>
                  </a:cubicBezTo>
                  <a:cubicBezTo>
                    <a:pt x="2292" y="6362"/>
                    <a:pt x="3983" y="5529"/>
                    <a:pt x="4218" y="5167"/>
                  </a:cubicBezTo>
                  <a:cubicBezTo>
                    <a:pt x="4472" y="4778"/>
                    <a:pt x="4286" y="2349"/>
                    <a:pt x="3831" y="915"/>
                  </a:cubicBezTo>
                  <a:cubicBezTo>
                    <a:pt x="3624" y="260"/>
                    <a:pt x="2688" y="1"/>
                    <a:pt x="1821" y="1"/>
                  </a:cubicBezTo>
                  <a:close/>
                </a:path>
              </a:pathLst>
            </a:custGeom>
            <a:solidFill>
              <a:srgbClr val="EDB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3"/>
            <p:cNvSpPr/>
            <p:nvPr/>
          </p:nvSpPr>
          <p:spPr>
            <a:xfrm>
              <a:off x="6944459" y="1578762"/>
              <a:ext cx="122251" cy="171229"/>
            </a:xfrm>
            <a:custGeom>
              <a:avLst/>
              <a:gdLst/>
              <a:ahLst/>
              <a:cxnLst/>
              <a:rect l="l" t="t" r="r" b="b"/>
              <a:pathLst>
                <a:path w="3477" h="4870" extrusionOk="0">
                  <a:moveTo>
                    <a:pt x="1809" y="0"/>
                  </a:moveTo>
                  <a:cubicBezTo>
                    <a:pt x="1239" y="0"/>
                    <a:pt x="662" y="133"/>
                    <a:pt x="439" y="298"/>
                  </a:cubicBezTo>
                  <a:cubicBezTo>
                    <a:pt x="1" y="635"/>
                    <a:pt x="1299" y="4026"/>
                    <a:pt x="1299" y="4026"/>
                  </a:cubicBezTo>
                  <a:lnTo>
                    <a:pt x="2262" y="3942"/>
                  </a:lnTo>
                  <a:lnTo>
                    <a:pt x="2784" y="4870"/>
                  </a:lnTo>
                  <a:cubicBezTo>
                    <a:pt x="2784" y="4870"/>
                    <a:pt x="3477" y="1344"/>
                    <a:pt x="3155" y="550"/>
                  </a:cubicBezTo>
                  <a:cubicBezTo>
                    <a:pt x="2992" y="145"/>
                    <a:pt x="2405" y="0"/>
                    <a:pt x="1809" y="0"/>
                  </a:cubicBezTo>
                  <a:close/>
                </a:path>
              </a:pathLst>
            </a:custGeom>
            <a:solidFill>
              <a:srgbClr val="783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43"/>
            <p:cNvSpPr/>
            <p:nvPr/>
          </p:nvSpPr>
          <p:spPr>
            <a:xfrm>
              <a:off x="6997232" y="1673444"/>
              <a:ext cx="33894" cy="58260"/>
            </a:xfrm>
            <a:custGeom>
              <a:avLst/>
              <a:gdLst/>
              <a:ahLst/>
              <a:cxnLst/>
              <a:rect l="l" t="t" r="r" b="b"/>
              <a:pathLst>
                <a:path w="964" h="1657" extrusionOk="0">
                  <a:moveTo>
                    <a:pt x="574" y="0"/>
                  </a:moveTo>
                  <a:cubicBezTo>
                    <a:pt x="344" y="0"/>
                    <a:pt x="118" y="332"/>
                    <a:pt x="52" y="777"/>
                  </a:cubicBezTo>
                  <a:cubicBezTo>
                    <a:pt x="1" y="1232"/>
                    <a:pt x="136" y="1637"/>
                    <a:pt x="372" y="1654"/>
                  </a:cubicBezTo>
                  <a:cubicBezTo>
                    <a:pt x="383" y="1656"/>
                    <a:pt x="394" y="1657"/>
                    <a:pt x="405" y="1657"/>
                  </a:cubicBezTo>
                  <a:cubicBezTo>
                    <a:pt x="630" y="1657"/>
                    <a:pt x="847" y="1329"/>
                    <a:pt x="896" y="894"/>
                  </a:cubicBezTo>
                  <a:cubicBezTo>
                    <a:pt x="963" y="439"/>
                    <a:pt x="811" y="34"/>
                    <a:pt x="592" y="1"/>
                  </a:cubicBezTo>
                  <a:cubicBezTo>
                    <a:pt x="586" y="0"/>
                    <a:pt x="580" y="0"/>
                    <a:pt x="574" y="0"/>
                  </a:cubicBezTo>
                  <a:close/>
                </a:path>
              </a:pathLst>
            </a:custGeom>
            <a:solidFill>
              <a:srgbClr val="EDB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43"/>
            <p:cNvSpPr/>
            <p:nvPr/>
          </p:nvSpPr>
          <p:spPr>
            <a:xfrm>
              <a:off x="7003174" y="1684097"/>
              <a:ext cx="22573" cy="39239"/>
            </a:xfrm>
            <a:custGeom>
              <a:avLst/>
              <a:gdLst/>
              <a:ahLst/>
              <a:cxnLst/>
              <a:rect l="l" t="t" r="r" b="b"/>
              <a:pathLst>
                <a:path w="642" h="1116" extrusionOk="0">
                  <a:moveTo>
                    <a:pt x="373" y="1"/>
                  </a:moveTo>
                  <a:cubicBezTo>
                    <a:pt x="226" y="1"/>
                    <a:pt x="84" y="231"/>
                    <a:pt x="34" y="524"/>
                  </a:cubicBezTo>
                  <a:cubicBezTo>
                    <a:pt x="0" y="828"/>
                    <a:pt x="102" y="1098"/>
                    <a:pt x="254" y="1115"/>
                  </a:cubicBezTo>
                  <a:cubicBezTo>
                    <a:pt x="259" y="1116"/>
                    <a:pt x="264" y="1116"/>
                    <a:pt x="269" y="1116"/>
                  </a:cubicBezTo>
                  <a:cubicBezTo>
                    <a:pt x="415" y="1116"/>
                    <a:pt x="560" y="885"/>
                    <a:pt x="608" y="591"/>
                  </a:cubicBezTo>
                  <a:cubicBezTo>
                    <a:pt x="642" y="288"/>
                    <a:pt x="540" y="35"/>
                    <a:pt x="389" y="1"/>
                  </a:cubicBezTo>
                  <a:cubicBezTo>
                    <a:pt x="384" y="1"/>
                    <a:pt x="379" y="1"/>
                    <a:pt x="373" y="1"/>
                  </a:cubicBez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43"/>
            <p:cNvSpPr/>
            <p:nvPr/>
          </p:nvSpPr>
          <p:spPr>
            <a:xfrm>
              <a:off x="7005530" y="1704243"/>
              <a:ext cx="14908" cy="23276"/>
            </a:xfrm>
            <a:custGeom>
              <a:avLst/>
              <a:gdLst/>
              <a:ahLst/>
              <a:cxnLst/>
              <a:rect l="l" t="t" r="r" b="b"/>
              <a:pathLst>
                <a:path w="424" h="662" extrusionOk="0">
                  <a:moveTo>
                    <a:pt x="237" y="1"/>
                  </a:moveTo>
                  <a:cubicBezTo>
                    <a:pt x="140" y="1"/>
                    <a:pt x="34" y="130"/>
                    <a:pt x="19" y="306"/>
                  </a:cubicBezTo>
                  <a:cubicBezTo>
                    <a:pt x="1" y="491"/>
                    <a:pt x="68" y="643"/>
                    <a:pt x="170" y="659"/>
                  </a:cubicBezTo>
                  <a:cubicBezTo>
                    <a:pt x="176" y="661"/>
                    <a:pt x="182" y="661"/>
                    <a:pt x="188" y="661"/>
                  </a:cubicBezTo>
                  <a:cubicBezTo>
                    <a:pt x="285" y="661"/>
                    <a:pt x="391" y="531"/>
                    <a:pt x="406" y="356"/>
                  </a:cubicBezTo>
                  <a:cubicBezTo>
                    <a:pt x="423" y="171"/>
                    <a:pt x="356" y="18"/>
                    <a:pt x="255" y="2"/>
                  </a:cubicBezTo>
                  <a:cubicBezTo>
                    <a:pt x="249" y="1"/>
                    <a:pt x="243" y="1"/>
                    <a:pt x="237" y="1"/>
                  </a:cubicBezTo>
                  <a:close/>
                </a:path>
              </a:pathLst>
            </a:custGeom>
            <a:solidFill>
              <a:srgbClr val="EDB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43"/>
            <p:cNvSpPr/>
            <p:nvPr/>
          </p:nvSpPr>
          <p:spPr>
            <a:xfrm>
              <a:off x="7648019" y="2451153"/>
              <a:ext cx="250972" cy="168522"/>
            </a:xfrm>
            <a:custGeom>
              <a:avLst/>
              <a:gdLst/>
              <a:ahLst/>
              <a:cxnLst/>
              <a:rect l="l" t="t" r="r" b="b"/>
              <a:pathLst>
                <a:path w="7138" h="4793" extrusionOk="0">
                  <a:moveTo>
                    <a:pt x="7137" y="0"/>
                  </a:moveTo>
                  <a:cubicBezTo>
                    <a:pt x="7137" y="0"/>
                    <a:pt x="1029" y="540"/>
                    <a:pt x="1" y="4792"/>
                  </a:cubicBezTo>
                  <a:lnTo>
                    <a:pt x="946" y="4371"/>
                  </a:lnTo>
                  <a:cubicBezTo>
                    <a:pt x="1393" y="3587"/>
                    <a:pt x="2308" y="3349"/>
                    <a:pt x="3258" y="3349"/>
                  </a:cubicBezTo>
                  <a:cubicBezTo>
                    <a:pt x="4742" y="3349"/>
                    <a:pt x="6311" y="3932"/>
                    <a:pt x="6311" y="3932"/>
                  </a:cubicBezTo>
                  <a:lnTo>
                    <a:pt x="7137" y="0"/>
                  </a:lnTo>
                  <a:close/>
                </a:path>
              </a:pathLst>
            </a:custGeom>
            <a:solidFill>
              <a:srgbClr val="4352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43"/>
            <p:cNvSpPr/>
            <p:nvPr/>
          </p:nvSpPr>
          <p:spPr>
            <a:xfrm>
              <a:off x="7588706" y="2566227"/>
              <a:ext cx="122251" cy="117716"/>
            </a:xfrm>
            <a:custGeom>
              <a:avLst/>
              <a:gdLst/>
              <a:ahLst/>
              <a:cxnLst/>
              <a:rect l="l" t="t" r="r" b="b"/>
              <a:pathLst>
                <a:path w="3477" h="3348" extrusionOk="0">
                  <a:moveTo>
                    <a:pt x="1198" y="1"/>
                  </a:moveTo>
                  <a:lnTo>
                    <a:pt x="1" y="1553"/>
                  </a:lnTo>
                  <a:cubicBezTo>
                    <a:pt x="967" y="2504"/>
                    <a:pt x="2150" y="3347"/>
                    <a:pt x="2783" y="3347"/>
                  </a:cubicBezTo>
                  <a:cubicBezTo>
                    <a:pt x="2813" y="3347"/>
                    <a:pt x="2842" y="3345"/>
                    <a:pt x="2869" y="3342"/>
                  </a:cubicBezTo>
                  <a:cubicBezTo>
                    <a:pt x="3476" y="3274"/>
                    <a:pt x="3391" y="1199"/>
                    <a:pt x="3189" y="896"/>
                  </a:cubicBezTo>
                  <a:cubicBezTo>
                    <a:pt x="2986" y="592"/>
                    <a:pt x="1485" y="254"/>
                    <a:pt x="1198" y="1"/>
                  </a:cubicBezTo>
                  <a:close/>
                </a:path>
              </a:pathLst>
            </a:custGeom>
            <a:solidFill>
              <a:srgbClr val="44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43"/>
            <p:cNvSpPr/>
            <p:nvPr/>
          </p:nvSpPr>
          <p:spPr>
            <a:xfrm>
              <a:off x="7133120" y="1851417"/>
              <a:ext cx="519102" cy="861420"/>
            </a:xfrm>
            <a:custGeom>
              <a:avLst/>
              <a:gdLst/>
              <a:ahLst/>
              <a:cxnLst/>
              <a:rect l="l" t="t" r="r" b="b"/>
              <a:pathLst>
                <a:path w="14764" h="24500" extrusionOk="0">
                  <a:moveTo>
                    <a:pt x="3391" y="1"/>
                  </a:moveTo>
                  <a:cubicBezTo>
                    <a:pt x="3391" y="1"/>
                    <a:pt x="0" y="2818"/>
                    <a:pt x="7053" y="13566"/>
                  </a:cubicBezTo>
                  <a:cubicBezTo>
                    <a:pt x="7559" y="14359"/>
                    <a:pt x="11423" y="24500"/>
                    <a:pt x="11423" y="24500"/>
                  </a:cubicBezTo>
                  <a:lnTo>
                    <a:pt x="14763" y="19877"/>
                  </a:lnTo>
                  <a:lnTo>
                    <a:pt x="10444" y="9702"/>
                  </a:lnTo>
                  <a:cubicBezTo>
                    <a:pt x="10444" y="9702"/>
                    <a:pt x="6378" y="1164"/>
                    <a:pt x="3391" y="1"/>
                  </a:cubicBezTo>
                  <a:close/>
                </a:path>
              </a:pathLst>
            </a:custGeom>
            <a:solidFill>
              <a:srgbClr val="EAC3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43"/>
            <p:cNvSpPr/>
            <p:nvPr/>
          </p:nvSpPr>
          <p:spPr>
            <a:xfrm>
              <a:off x="7225025" y="1835384"/>
              <a:ext cx="427194" cy="760019"/>
            </a:xfrm>
            <a:custGeom>
              <a:avLst/>
              <a:gdLst/>
              <a:ahLst/>
              <a:cxnLst/>
              <a:rect l="l" t="t" r="r" b="b"/>
              <a:pathLst>
                <a:path w="12150" h="21616" extrusionOk="0">
                  <a:moveTo>
                    <a:pt x="727" y="0"/>
                  </a:moveTo>
                  <a:cubicBezTo>
                    <a:pt x="727" y="0"/>
                    <a:pt x="187" y="540"/>
                    <a:pt x="1" y="1890"/>
                  </a:cubicBezTo>
                  <a:cubicBezTo>
                    <a:pt x="2971" y="3797"/>
                    <a:pt x="6818" y="11795"/>
                    <a:pt x="6818" y="11795"/>
                  </a:cubicBezTo>
                  <a:lnTo>
                    <a:pt x="11204" y="21615"/>
                  </a:lnTo>
                  <a:lnTo>
                    <a:pt x="12149" y="20333"/>
                  </a:lnTo>
                  <a:lnTo>
                    <a:pt x="7830" y="10158"/>
                  </a:lnTo>
                  <a:cubicBezTo>
                    <a:pt x="7830" y="10158"/>
                    <a:pt x="3713" y="1148"/>
                    <a:pt x="727" y="0"/>
                  </a:cubicBez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43"/>
            <p:cNvSpPr/>
            <p:nvPr/>
          </p:nvSpPr>
          <p:spPr>
            <a:xfrm>
              <a:off x="7057740" y="2501605"/>
              <a:ext cx="77774" cy="24928"/>
            </a:xfrm>
            <a:custGeom>
              <a:avLst/>
              <a:gdLst/>
              <a:ahLst/>
              <a:cxnLst/>
              <a:rect l="l" t="t" r="r" b="b"/>
              <a:pathLst>
                <a:path w="2212" h="709" extrusionOk="0">
                  <a:moveTo>
                    <a:pt x="2059" y="0"/>
                  </a:moveTo>
                  <a:lnTo>
                    <a:pt x="1" y="101"/>
                  </a:lnTo>
                  <a:lnTo>
                    <a:pt x="120" y="675"/>
                  </a:lnTo>
                  <a:lnTo>
                    <a:pt x="2212" y="709"/>
                  </a:lnTo>
                  <a:lnTo>
                    <a:pt x="2059" y="0"/>
                  </a:ln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43"/>
            <p:cNvSpPr/>
            <p:nvPr/>
          </p:nvSpPr>
          <p:spPr>
            <a:xfrm>
              <a:off x="7037594" y="2392438"/>
              <a:ext cx="77774" cy="25526"/>
            </a:xfrm>
            <a:custGeom>
              <a:avLst/>
              <a:gdLst/>
              <a:ahLst/>
              <a:cxnLst/>
              <a:rect l="l" t="t" r="r" b="b"/>
              <a:pathLst>
                <a:path w="2212" h="726" extrusionOk="0">
                  <a:moveTo>
                    <a:pt x="2059" y="1"/>
                  </a:moveTo>
                  <a:lnTo>
                    <a:pt x="0" y="118"/>
                  </a:lnTo>
                  <a:lnTo>
                    <a:pt x="119" y="676"/>
                  </a:lnTo>
                  <a:lnTo>
                    <a:pt x="2211" y="725"/>
                  </a:lnTo>
                  <a:lnTo>
                    <a:pt x="2211" y="725"/>
                  </a:lnTo>
                  <a:lnTo>
                    <a:pt x="2059" y="1"/>
                  </a:ln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3"/>
            <p:cNvSpPr/>
            <p:nvPr/>
          </p:nvSpPr>
          <p:spPr>
            <a:xfrm>
              <a:off x="7017413" y="2283305"/>
              <a:ext cx="77774" cy="25491"/>
            </a:xfrm>
            <a:custGeom>
              <a:avLst/>
              <a:gdLst/>
              <a:ahLst/>
              <a:cxnLst/>
              <a:rect l="l" t="t" r="r" b="b"/>
              <a:pathLst>
                <a:path w="2212" h="725" extrusionOk="0">
                  <a:moveTo>
                    <a:pt x="2076" y="0"/>
                  </a:moveTo>
                  <a:lnTo>
                    <a:pt x="0" y="117"/>
                  </a:lnTo>
                  <a:lnTo>
                    <a:pt x="119" y="675"/>
                  </a:lnTo>
                  <a:lnTo>
                    <a:pt x="2211" y="725"/>
                  </a:lnTo>
                  <a:lnTo>
                    <a:pt x="2076" y="0"/>
                  </a:ln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3"/>
            <p:cNvSpPr/>
            <p:nvPr/>
          </p:nvSpPr>
          <p:spPr>
            <a:xfrm>
              <a:off x="6997232" y="2174138"/>
              <a:ext cx="77774" cy="25526"/>
            </a:xfrm>
            <a:custGeom>
              <a:avLst/>
              <a:gdLst/>
              <a:ahLst/>
              <a:cxnLst/>
              <a:rect l="l" t="t" r="r" b="b"/>
              <a:pathLst>
                <a:path w="2212" h="726" extrusionOk="0">
                  <a:moveTo>
                    <a:pt x="2077" y="0"/>
                  </a:moveTo>
                  <a:lnTo>
                    <a:pt x="1" y="118"/>
                  </a:lnTo>
                  <a:lnTo>
                    <a:pt x="136" y="692"/>
                  </a:lnTo>
                  <a:lnTo>
                    <a:pt x="2212" y="725"/>
                  </a:lnTo>
                  <a:lnTo>
                    <a:pt x="2077" y="0"/>
                  </a:ln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43"/>
            <p:cNvSpPr/>
            <p:nvPr/>
          </p:nvSpPr>
          <p:spPr>
            <a:xfrm>
              <a:off x="6977684" y="2065568"/>
              <a:ext cx="77739" cy="24928"/>
            </a:xfrm>
            <a:custGeom>
              <a:avLst/>
              <a:gdLst/>
              <a:ahLst/>
              <a:cxnLst/>
              <a:rect l="l" t="t" r="r" b="b"/>
              <a:pathLst>
                <a:path w="2211" h="709" extrusionOk="0">
                  <a:moveTo>
                    <a:pt x="2059" y="0"/>
                  </a:moveTo>
                  <a:lnTo>
                    <a:pt x="1" y="101"/>
                  </a:lnTo>
                  <a:lnTo>
                    <a:pt x="118" y="675"/>
                  </a:lnTo>
                  <a:lnTo>
                    <a:pt x="2210" y="709"/>
                  </a:lnTo>
                  <a:lnTo>
                    <a:pt x="2210" y="709"/>
                  </a:lnTo>
                  <a:lnTo>
                    <a:pt x="2059" y="0"/>
                  </a:ln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43"/>
            <p:cNvSpPr/>
            <p:nvPr/>
          </p:nvSpPr>
          <p:spPr>
            <a:xfrm>
              <a:off x="6957503" y="1956400"/>
              <a:ext cx="77739" cy="24964"/>
            </a:xfrm>
            <a:custGeom>
              <a:avLst/>
              <a:gdLst/>
              <a:ahLst/>
              <a:cxnLst/>
              <a:rect l="l" t="t" r="r" b="b"/>
              <a:pathLst>
                <a:path w="2211" h="710" extrusionOk="0">
                  <a:moveTo>
                    <a:pt x="2076" y="0"/>
                  </a:moveTo>
                  <a:lnTo>
                    <a:pt x="1" y="102"/>
                  </a:lnTo>
                  <a:lnTo>
                    <a:pt x="118" y="675"/>
                  </a:lnTo>
                  <a:lnTo>
                    <a:pt x="2211" y="709"/>
                  </a:lnTo>
                  <a:lnTo>
                    <a:pt x="2211" y="709"/>
                  </a:lnTo>
                  <a:lnTo>
                    <a:pt x="2076" y="0"/>
                  </a:ln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43"/>
            <p:cNvSpPr/>
            <p:nvPr/>
          </p:nvSpPr>
          <p:spPr>
            <a:xfrm>
              <a:off x="6867075" y="1541951"/>
              <a:ext cx="200201" cy="112547"/>
            </a:xfrm>
            <a:custGeom>
              <a:avLst/>
              <a:gdLst/>
              <a:ahLst/>
              <a:cxnLst/>
              <a:rect l="l" t="t" r="r" b="b"/>
              <a:pathLst>
                <a:path w="5694" h="3201" extrusionOk="0">
                  <a:moveTo>
                    <a:pt x="2913" y="1"/>
                  </a:moveTo>
                  <a:cubicBezTo>
                    <a:pt x="1097" y="1"/>
                    <a:pt x="1" y="1459"/>
                    <a:pt x="211" y="2796"/>
                  </a:cubicBezTo>
                  <a:lnTo>
                    <a:pt x="5660" y="3201"/>
                  </a:lnTo>
                  <a:cubicBezTo>
                    <a:pt x="5694" y="1563"/>
                    <a:pt x="5154" y="164"/>
                    <a:pt x="3180" y="11"/>
                  </a:cubicBezTo>
                  <a:cubicBezTo>
                    <a:pt x="3090" y="4"/>
                    <a:pt x="3000" y="1"/>
                    <a:pt x="2913" y="1"/>
                  </a:cubicBezTo>
                  <a:close/>
                </a:path>
              </a:pathLst>
            </a:custGeom>
            <a:solidFill>
              <a:srgbClr val="3F3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43"/>
            <p:cNvSpPr/>
            <p:nvPr/>
          </p:nvSpPr>
          <p:spPr>
            <a:xfrm>
              <a:off x="6860782" y="1627175"/>
              <a:ext cx="209483" cy="38571"/>
            </a:xfrm>
            <a:custGeom>
              <a:avLst/>
              <a:gdLst/>
              <a:ahLst/>
              <a:cxnLst/>
              <a:rect l="l" t="t" r="r" b="b"/>
              <a:pathLst>
                <a:path w="5958" h="1097" extrusionOk="0">
                  <a:moveTo>
                    <a:pt x="187" y="1"/>
                  </a:moveTo>
                  <a:cubicBezTo>
                    <a:pt x="86" y="1"/>
                    <a:pt x="1" y="84"/>
                    <a:pt x="19" y="186"/>
                  </a:cubicBezTo>
                  <a:lnTo>
                    <a:pt x="19" y="489"/>
                  </a:lnTo>
                  <a:cubicBezTo>
                    <a:pt x="19" y="591"/>
                    <a:pt x="86" y="676"/>
                    <a:pt x="187" y="692"/>
                  </a:cubicBezTo>
                  <a:lnTo>
                    <a:pt x="5789" y="1097"/>
                  </a:lnTo>
                  <a:cubicBezTo>
                    <a:pt x="5890" y="1097"/>
                    <a:pt x="5958" y="1029"/>
                    <a:pt x="5958" y="928"/>
                  </a:cubicBezTo>
                  <a:lnTo>
                    <a:pt x="5958" y="624"/>
                  </a:lnTo>
                  <a:cubicBezTo>
                    <a:pt x="5958" y="523"/>
                    <a:pt x="5890" y="422"/>
                    <a:pt x="5789" y="422"/>
                  </a:cubicBezTo>
                  <a:lnTo>
                    <a:pt x="187" y="1"/>
                  </a:lnTo>
                  <a:close/>
                </a:path>
              </a:pathLst>
            </a:custGeom>
            <a:solidFill>
              <a:srgbClr val="3F3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43"/>
            <p:cNvSpPr/>
            <p:nvPr/>
          </p:nvSpPr>
          <p:spPr>
            <a:xfrm>
              <a:off x="7728708" y="2920977"/>
              <a:ext cx="97323" cy="358984"/>
            </a:xfrm>
            <a:custGeom>
              <a:avLst/>
              <a:gdLst/>
              <a:ahLst/>
              <a:cxnLst/>
              <a:rect l="l" t="t" r="r" b="b"/>
              <a:pathLst>
                <a:path w="2768" h="10210" extrusionOk="0">
                  <a:moveTo>
                    <a:pt x="36" y="1"/>
                  </a:moveTo>
                  <a:cubicBezTo>
                    <a:pt x="27" y="1"/>
                    <a:pt x="20" y="12"/>
                    <a:pt x="17" y="34"/>
                  </a:cubicBezTo>
                  <a:cubicBezTo>
                    <a:pt x="1" y="221"/>
                    <a:pt x="1587" y="4911"/>
                    <a:pt x="2363" y="10209"/>
                  </a:cubicBezTo>
                  <a:lnTo>
                    <a:pt x="2768" y="8320"/>
                  </a:lnTo>
                  <a:cubicBezTo>
                    <a:pt x="2427" y="6795"/>
                    <a:pt x="278" y="1"/>
                    <a:pt x="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43"/>
            <p:cNvSpPr/>
            <p:nvPr/>
          </p:nvSpPr>
          <p:spPr>
            <a:xfrm>
              <a:off x="6899948" y="1693555"/>
              <a:ext cx="17264" cy="23874"/>
            </a:xfrm>
            <a:custGeom>
              <a:avLst/>
              <a:gdLst/>
              <a:ahLst/>
              <a:cxnLst/>
              <a:rect l="l" t="t" r="r" b="b"/>
              <a:pathLst>
                <a:path w="491" h="679" extrusionOk="0">
                  <a:moveTo>
                    <a:pt x="187" y="1"/>
                  </a:moveTo>
                  <a:cubicBezTo>
                    <a:pt x="181" y="1"/>
                    <a:pt x="175" y="1"/>
                    <a:pt x="169" y="2"/>
                  </a:cubicBezTo>
                  <a:cubicBezTo>
                    <a:pt x="52" y="19"/>
                    <a:pt x="1" y="187"/>
                    <a:pt x="34" y="374"/>
                  </a:cubicBezTo>
                  <a:cubicBezTo>
                    <a:pt x="83" y="548"/>
                    <a:pt x="190" y="679"/>
                    <a:pt x="302" y="679"/>
                  </a:cubicBezTo>
                  <a:cubicBezTo>
                    <a:pt x="309" y="679"/>
                    <a:pt x="315" y="678"/>
                    <a:pt x="322" y="677"/>
                  </a:cubicBezTo>
                  <a:cubicBezTo>
                    <a:pt x="423" y="660"/>
                    <a:pt x="491" y="491"/>
                    <a:pt x="439" y="306"/>
                  </a:cubicBezTo>
                  <a:cubicBezTo>
                    <a:pt x="408" y="131"/>
                    <a:pt x="286" y="1"/>
                    <a:pt x="187" y="1"/>
                  </a:cubicBezTo>
                  <a:close/>
                </a:path>
              </a:pathLst>
            </a:custGeom>
            <a:solidFill>
              <a:srgbClr val="5742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43"/>
            <p:cNvSpPr/>
            <p:nvPr/>
          </p:nvSpPr>
          <p:spPr>
            <a:xfrm>
              <a:off x="6914187" y="1676397"/>
              <a:ext cx="36250" cy="87021"/>
            </a:xfrm>
            <a:custGeom>
              <a:avLst/>
              <a:gdLst/>
              <a:ahLst/>
              <a:cxnLst/>
              <a:rect l="l" t="t" r="r" b="b"/>
              <a:pathLst>
                <a:path w="1031" h="2475" extrusionOk="0">
                  <a:moveTo>
                    <a:pt x="34" y="0"/>
                  </a:moveTo>
                  <a:cubicBezTo>
                    <a:pt x="1" y="1148"/>
                    <a:pt x="34" y="2295"/>
                    <a:pt x="102" y="2430"/>
                  </a:cubicBezTo>
                  <a:cubicBezTo>
                    <a:pt x="118" y="2462"/>
                    <a:pt x="178" y="2474"/>
                    <a:pt x="260" y="2474"/>
                  </a:cubicBezTo>
                  <a:cubicBezTo>
                    <a:pt x="528" y="2474"/>
                    <a:pt x="1030" y="2346"/>
                    <a:pt x="1030" y="2346"/>
                  </a:cubicBezTo>
                  <a:lnTo>
                    <a:pt x="34" y="0"/>
                  </a:ln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43"/>
            <p:cNvSpPr/>
            <p:nvPr/>
          </p:nvSpPr>
          <p:spPr>
            <a:xfrm>
              <a:off x="6917739" y="1672248"/>
              <a:ext cx="36250" cy="87337"/>
            </a:xfrm>
            <a:custGeom>
              <a:avLst/>
              <a:gdLst/>
              <a:ahLst/>
              <a:cxnLst/>
              <a:rect l="l" t="t" r="r" b="b"/>
              <a:pathLst>
                <a:path w="1031" h="2484" extrusionOk="0">
                  <a:moveTo>
                    <a:pt x="18" y="1"/>
                  </a:moveTo>
                  <a:cubicBezTo>
                    <a:pt x="1" y="1148"/>
                    <a:pt x="18" y="2296"/>
                    <a:pt x="86" y="2431"/>
                  </a:cubicBezTo>
                  <a:cubicBezTo>
                    <a:pt x="105" y="2469"/>
                    <a:pt x="190" y="2483"/>
                    <a:pt x="303" y="2483"/>
                  </a:cubicBezTo>
                  <a:cubicBezTo>
                    <a:pt x="583" y="2483"/>
                    <a:pt x="1031" y="2397"/>
                    <a:pt x="1031" y="2397"/>
                  </a:cubicBezTo>
                  <a:lnTo>
                    <a:pt x="18" y="1"/>
                  </a:lnTo>
                  <a:close/>
                </a:path>
              </a:pathLst>
            </a:custGeom>
            <a:solidFill>
              <a:srgbClr val="EDB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43"/>
            <p:cNvSpPr/>
            <p:nvPr/>
          </p:nvSpPr>
          <p:spPr>
            <a:xfrm>
              <a:off x="6883951" y="1677417"/>
              <a:ext cx="33261" cy="21729"/>
            </a:xfrm>
            <a:custGeom>
              <a:avLst/>
              <a:gdLst/>
              <a:ahLst/>
              <a:cxnLst/>
              <a:rect l="l" t="t" r="r" b="b"/>
              <a:pathLst>
                <a:path w="946" h="618" extrusionOk="0">
                  <a:moveTo>
                    <a:pt x="679" y="0"/>
                  </a:moveTo>
                  <a:cubicBezTo>
                    <a:pt x="486" y="0"/>
                    <a:pt x="166" y="32"/>
                    <a:pt x="84" y="140"/>
                  </a:cubicBezTo>
                  <a:cubicBezTo>
                    <a:pt x="1" y="293"/>
                    <a:pt x="152" y="596"/>
                    <a:pt x="203" y="613"/>
                  </a:cubicBezTo>
                  <a:cubicBezTo>
                    <a:pt x="208" y="616"/>
                    <a:pt x="219" y="617"/>
                    <a:pt x="235" y="617"/>
                  </a:cubicBezTo>
                  <a:cubicBezTo>
                    <a:pt x="379" y="617"/>
                    <a:pt x="912" y="495"/>
                    <a:pt x="912" y="495"/>
                  </a:cubicBezTo>
                  <a:cubicBezTo>
                    <a:pt x="946" y="461"/>
                    <a:pt x="912" y="5"/>
                    <a:pt x="793" y="5"/>
                  </a:cubicBezTo>
                  <a:cubicBezTo>
                    <a:pt x="766" y="2"/>
                    <a:pt x="726" y="0"/>
                    <a:pt x="679" y="0"/>
                  </a:cubicBezTo>
                  <a:close/>
                </a:path>
              </a:pathLst>
            </a:custGeom>
            <a:solidFill>
              <a:srgbClr val="783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3"/>
            <p:cNvSpPr/>
            <p:nvPr/>
          </p:nvSpPr>
          <p:spPr>
            <a:xfrm>
              <a:off x="6959261" y="1769814"/>
              <a:ext cx="17861" cy="8895"/>
            </a:xfrm>
            <a:custGeom>
              <a:avLst/>
              <a:gdLst/>
              <a:ahLst/>
              <a:cxnLst/>
              <a:rect l="l" t="t" r="r" b="b"/>
              <a:pathLst>
                <a:path w="508" h="253" extrusionOk="0">
                  <a:moveTo>
                    <a:pt x="465" y="0"/>
                  </a:moveTo>
                  <a:cubicBezTo>
                    <a:pt x="419" y="0"/>
                    <a:pt x="334" y="53"/>
                    <a:pt x="237" y="94"/>
                  </a:cubicBezTo>
                  <a:cubicBezTo>
                    <a:pt x="120" y="162"/>
                    <a:pt x="1" y="178"/>
                    <a:pt x="18" y="229"/>
                  </a:cubicBezTo>
                  <a:cubicBezTo>
                    <a:pt x="34" y="244"/>
                    <a:pt x="65" y="253"/>
                    <a:pt x="107" y="253"/>
                  </a:cubicBezTo>
                  <a:cubicBezTo>
                    <a:pt x="158" y="253"/>
                    <a:pt x="223" y="240"/>
                    <a:pt x="288" y="212"/>
                  </a:cubicBezTo>
                  <a:cubicBezTo>
                    <a:pt x="423" y="144"/>
                    <a:pt x="507" y="61"/>
                    <a:pt x="491" y="9"/>
                  </a:cubicBezTo>
                  <a:cubicBezTo>
                    <a:pt x="485" y="3"/>
                    <a:pt x="476" y="0"/>
                    <a:pt x="465" y="0"/>
                  </a:cubicBez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3"/>
            <p:cNvSpPr/>
            <p:nvPr/>
          </p:nvSpPr>
          <p:spPr>
            <a:xfrm>
              <a:off x="6934966" y="1749949"/>
              <a:ext cx="45145" cy="24401"/>
            </a:xfrm>
            <a:custGeom>
              <a:avLst/>
              <a:gdLst/>
              <a:ahLst/>
              <a:cxnLst/>
              <a:rect l="l" t="t" r="r" b="b"/>
              <a:pathLst>
                <a:path w="1284" h="694" extrusionOk="0">
                  <a:moveTo>
                    <a:pt x="1164" y="1"/>
                  </a:moveTo>
                  <a:cubicBezTo>
                    <a:pt x="878" y="322"/>
                    <a:pt x="523" y="592"/>
                    <a:pt x="1" y="693"/>
                  </a:cubicBezTo>
                  <a:cubicBezTo>
                    <a:pt x="844" y="693"/>
                    <a:pt x="1283" y="102"/>
                    <a:pt x="1283" y="102"/>
                  </a:cubicBezTo>
                  <a:lnTo>
                    <a:pt x="1164" y="1"/>
                  </a:ln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3"/>
            <p:cNvSpPr/>
            <p:nvPr/>
          </p:nvSpPr>
          <p:spPr>
            <a:xfrm>
              <a:off x="6920129" y="1672248"/>
              <a:ext cx="42157" cy="22045"/>
            </a:xfrm>
            <a:custGeom>
              <a:avLst/>
              <a:gdLst/>
              <a:ahLst/>
              <a:cxnLst/>
              <a:rect l="l" t="t" r="r" b="b"/>
              <a:pathLst>
                <a:path w="1199" h="627" extrusionOk="0">
                  <a:moveTo>
                    <a:pt x="979" y="1"/>
                  </a:moveTo>
                  <a:cubicBezTo>
                    <a:pt x="828" y="1"/>
                    <a:pt x="220" y="17"/>
                    <a:pt x="119" y="152"/>
                  </a:cubicBezTo>
                  <a:cubicBezTo>
                    <a:pt x="0" y="287"/>
                    <a:pt x="187" y="608"/>
                    <a:pt x="254" y="625"/>
                  </a:cubicBezTo>
                  <a:cubicBezTo>
                    <a:pt x="258" y="626"/>
                    <a:pt x="265" y="626"/>
                    <a:pt x="275" y="626"/>
                  </a:cubicBezTo>
                  <a:cubicBezTo>
                    <a:pt x="419" y="626"/>
                    <a:pt x="1148" y="507"/>
                    <a:pt x="1148" y="507"/>
                  </a:cubicBezTo>
                  <a:cubicBezTo>
                    <a:pt x="1199" y="473"/>
                    <a:pt x="1148" y="17"/>
                    <a:pt x="979" y="1"/>
                  </a:cubicBezTo>
                  <a:close/>
                </a:path>
              </a:pathLst>
            </a:custGeom>
            <a:solidFill>
              <a:srgbClr val="783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3"/>
            <p:cNvSpPr/>
            <p:nvPr/>
          </p:nvSpPr>
          <p:spPr>
            <a:xfrm>
              <a:off x="6936162" y="1689406"/>
              <a:ext cx="17826" cy="23874"/>
            </a:xfrm>
            <a:custGeom>
              <a:avLst/>
              <a:gdLst/>
              <a:ahLst/>
              <a:cxnLst/>
              <a:rect l="l" t="t" r="r" b="b"/>
              <a:pathLst>
                <a:path w="507" h="679" extrusionOk="0">
                  <a:moveTo>
                    <a:pt x="189" y="0"/>
                  </a:moveTo>
                  <a:cubicBezTo>
                    <a:pt x="182" y="0"/>
                    <a:pt x="176" y="1"/>
                    <a:pt x="169" y="2"/>
                  </a:cubicBezTo>
                  <a:cubicBezTo>
                    <a:pt x="68" y="19"/>
                    <a:pt x="1" y="188"/>
                    <a:pt x="50" y="373"/>
                  </a:cubicBezTo>
                  <a:cubicBezTo>
                    <a:pt x="82" y="548"/>
                    <a:pt x="204" y="678"/>
                    <a:pt x="302" y="678"/>
                  </a:cubicBezTo>
                  <a:cubicBezTo>
                    <a:pt x="308" y="678"/>
                    <a:pt x="314" y="678"/>
                    <a:pt x="320" y="677"/>
                  </a:cubicBezTo>
                  <a:cubicBezTo>
                    <a:pt x="439" y="660"/>
                    <a:pt x="507" y="508"/>
                    <a:pt x="455" y="305"/>
                  </a:cubicBezTo>
                  <a:cubicBezTo>
                    <a:pt x="423" y="130"/>
                    <a:pt x="301" y="0"/>
                    <a:pt x="189" y="0"/>
                  </a:cubicBezTo>
                  <a:close/>
                </a:path>
              </a:pathLst>
            </a:custGeom>
            <a:solidFill>
              <a:srgbClr val="5742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3"/>
            <p:cNvSpPr/>
            <p:nvPr/>
          </p:nvSpPr>
          <p:spPr>
            <a:xfrm>
              <a:off x="7502673" y="2893624"/>
              <a:ext cx="93772" cy="353780"/>
            </a:xfrm>
            <a:custGeom>
              <a:avLst/>
              <a:gdLst/>
              <a:ahLst/>
              <a:cxnLst/>
              <a:rect l="l" t="t" r="r" b="b"/>
              <a:pathLst>
                <a:path w="2667" h="10062" extrusionOk="0">
                  <a:moveTo>
                    <a:pt x="2167" y="0"/>
                  </a:moveTo>
                  <a:cubicBezTo>
                    <a:pt x="1693" y="0"/>
                    <a:pt x="954" y="2147"/>
                    <a:pt x="473" y="4879"/>
                  </a:cubicBezTo>
                  <a:cubicBezTo>
                    <a:pt x="0" y="7663"/>
                    <a:pt x="0" y="9975"/>
                    <a:pt x="473" y="10059"/>
                  </a:cubicBezTo>
                  <a:cubicBezTo>
                    <a:pt x="481" y="10060"/>
                    <a:pt x="490" y="10061"/>
                    <a:pt x="499" y="10061"/>
                  </a:cubicBezTo>
                  <a:cubicBezTo>
                    <a:pt x="959" y="10061"/>
                    <a:pt x="1343" y="7832"/>
                    <a:pt x="1806" y="5116"/>
                  </a:cubicBezTo>
                  <a:cubicBezTo>
                    <a:pt x="2295" y="2331"/>
                    <a:pt x="2666" y="70"/>
                    <a:pt x="2194" y="3"/>
                  </a:cubicBezTo>
                  <a:cubicBezTo>
                    <a:pt x="2185" y="1"/>
                    <a:pt x="2176" y="0"/>
                    <a:pt x="2167" y="0"/>
                  </a:cubicBezTo>
                  <a:close/>
                </a:path>
              </a:pathLst>
            </a:custGeom>
            <a:solidFill>
              <a:srgbClr val="6678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3"/>
            <p:cNvSpPr/>
            <p:nvPr/>
          </p:nvSpPr>
          <p:spPr>
            <a:xfrm>
              <a:off x="7580409" y="2773065"/>
              <a:ext cx="44513" cy="88955"/>
            </a:xfrm>
            <a:custGeom>
              <a:avLst/>
              <a:gdLst/>
              <a:ahLst/>
              <a:cxnLst/>
              <a:rect l="l" t="t" r="r" b="b"/>
              <a:pathLst>
                <a:path w="1266" h="2530" extrusionOk="0">
                  <a:moveTo>
                    <a:pt x="951" y="1"/>
                  </a:moveTo>
                  <a:cubicBezTo>
                    <a:pt x="717" y="1"/>
                    <a:pt x="393" y="487"/>
                    <a:pt x="203" y="1137"/>
                  </a:cubicBezTo>
                  <a:cubicBezTo>
                    <a:pt x="0" y="1845"/>
                    <a:pt x="34" y="2453"/>
                    <a:pt x="287" y="2520"/>
                  </a:cubicBezTo>
                  <a:cubicBezTo>
                    <a:pt x="304" y="2526"/>
                    <a:pt x="321" y="2529"/>
                    <a:pt x="339" y="2529"/>
                  </a:cubicBezTo>
                  <a:cubicBezTo>
                    <a:pt x="573" y="2529"/>
                    <a:pt x="892" y="2032"/>
                    <a:pt x="1080" y="1391"/>
                  </a:cubicBezTo>
                  <a:cubicBezTo>
                    <a:pt x="1265" y="698"/>
                    <a:pt x="1231" y="74"/>
                    <a:pt x="995" y="7"/>
                  </a:cubicBezTo>
                  <a:cubicBezTo>
                    <a:pt x="981" y="3"/>
                    <a:pt x="966" y="1"/>
                    <a:pt x="951" y="1"/>
                  </a:cubicBezTo>
                  <a:close/>
                </a:path>
              </a:pathLst>
            </a:custGeom>
            <a:solidFill>
              <a:srgbClr val="6678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3"/>
            <p:cNvSpPr/>
            <p:nvPr/>
          </p:nvSpPr>
          <p:spPr>
            <a:xfrm>
              <a:off x="6535142" y="3311308"/>
              <a:ext cx="245628" cy="96514"/>
            </a:xfrm>
            <a:custGeom>
              <a:avLst/>
              <a:gdLst/>
              <a:ahLst/>
              <a:cxnLst/>
              <a:rect l="l" t="t" r="r" b="b"/>
              <a:pathLst>
                <a:path w="6986" h="2745" extrusionOk="0">
                  <a:moveTo>
                    <a:pt x="1688" y="1"/>
                  </a:moveTo>
                  <a:lnTo>
                    <a:pt x="0" y="2059"/>
                  </a:lnTo>
                  <a:cubicBezTo>
                    <a:pt x="0" y="2059"/>
                    <a:pt x="1934" y="2744"/>
                    <a:pt x="4695" y="2744"/>
                  </a:cubicBezTo>
                  <a:cubicBezTo>
                    <a:pt x="5374" y="2744"/>
                    <a:pt x="6104" y="2703"/>
                    <a:pt x="6867" y="2599"/>
                  </a:cubicBezTo>
                  <a:lnTo>
                    <a:pt x="6986" y="1470"/>
                  </a:lnTo>
                  <a:lnTo>
                    <a:pt x="6986" y="1470"/>
                  </a:lnTo>
                  <a:cubicBezTo>
                    <a:pt x="6491" y="1694"/>
                    <a:pt x="5998" y="1785"/>
                    <a:pt x="5523" y="1785"/>
                  </a:cubicBezTo>
                  <a:cubicBezTo>
                    <a:pt x="3426" y="1785"/>
                    <a:pt x="1688" y="1"/>
                    <a:pt x="1688" y="1"/>
                  </a:cubicBezTo>
                  <a:close/>
                </a:path>
              </a:pathLst>
            </a:custGeom>
            <a:solidFill>
              <a:srgbClr val="80A1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3"/>
            <p:cNvSpPr/>
            <p:nvPr/>
          </p:nvSpPr>
          <p:spPr>
            <a:xfrm>
              <a:off x="6649056" y="3259133"/>
              <a:ext cx="46306" cy="36813"/>
            </a:xfrm>
            <a:custGeom>
              <a:avLst/>
              <a:gdLst/>
              <a:ahLst/>
              <a:cxnLst/>
              <a:rect l="l" t="t" r="r" b="b"/>
              <a:pathLst>
                <a:path w="1317" h="1047" extrusionOk="0">
                  <a:moveTo>
                    <a:pt x="1316" y="0"/>
                  </a:moveTo>
                  <a:lnTo>
                    <a:pt x="0" y="641"/>
                  </a:lnTo>
                  <a:lnTo>
                    <a:pt x="169" y="1046"/>
                  </a:lnTo>
                  <a:cubicBezTo>
                    <a:pt x="556" y="979"/>
                    <a:pt x="927" y="810"/>
                    <a:pt x="1282" y="574"/>
                  </a:cubicBezTo>
                  <a:lnTo>
                    <a:pt x="1316" y="0"/>
                  </a:lnTo>
                  <a:close/>
                </a:path>
              </a:pathLst>
            </a:custGeom>
            <a:solidFill>
              <a:srgbClr val="80A1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3"/>
            <p:cNvSpPr/>
            <p:nvPr/>
          </p:nvSpPr>
          <p:spPr>
            <a:xfrm>
              <a:off x="7248757" y="3963887"/>
              <a:ext cx="160224" cy="54603"/>
            </a:xfrm>
            <a:custGeom>
              <a:avLst/>
              <a:gdLst/>
              <a:ahLst/>
              <a:cxnLst/>
              <a:rect l="l" t="t" r="r" b="b"/>
              <a:pathLst>
                <a:path w="4557" h="1553" extrusionOk="0">
                  <a:moveTo>
                    <a:pt x="2279" y="0"/>
                  </a:moveTo>
                  <a:cubicBezTo>
                    <a:pt x="1013" y="0"/>
                    <a:pt x="1" y="355"/>
                    <a:pt x="1" y="776"/>
                  </a:cubicBezTo>
                  <a:cubicBezTo>
                    <a:pt x="1" y="1199"/>
                    <a:pt x="1013" y="1552"/>
                    <a:pt x="2279" y="1552"/>
                  </a:cubicBezTo>
                  <a:cubicBezTo>
                    <a:pt x="3544" y="1552"/>
                    <a:pt x="4556" y="1199"/>
                    <a:pt x="4556" y="776"/>
                  </a:cubicBezTo>
                  <a:cubicBezTo>
                    <a:pt x="4556" y="355"/>
                    <a:pt x="3544" y="0"/>
                    <a:pt x="22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3"/>
            <p:cNvSpPr/>
            <p:nvPr/>
          </p:nvSpPr>
          <p:spPr>
            <a:xfrm>
              <a:off x="7192433" y="3685044"/>
              <a:ext cx="160224" cy="39836"/>
            </a:xfrm>
            <a:custGeom>
              <a:avLst/>
              <a:gdLst/>
              <a:ahLst/>
              <a:cxnLst/>
              <a:rect l="l" t="t" r="r" b="b"/>
              <a:pathLst>
                <a:path w="4557" h="1133" extrusionOk="0">
                  <a:moveTo>
                    <a:pt x="2278" y="1"/>
                  </a:moveTo>
                  <a:cubicBezTo>
                    <a:pt x="1029" y="1"/>
                    <a:pt x="1" y="255"/>
                    <a:pt x="1" y="558"/>
                  </a:cubicBezTo>
                  <a:cubicBezTo>
                    <a:pt x="1" y="878"/>
                    <a:pt x="1029" y="1132"/>
                    <a:pt x="2278" y="1132"/>
                  </a:cubicBezTo>
                  <a:cubicBezTo>
                    <a:pt x="3544" y="1132"/>
                    <a:pt x="4556" y="878"/>
                    <a:pt x="4556" y="558"/>
                  </a:cubicBezTo>
                  <a:cubicBezTo>
                    <a:pt x="4556" y="255"/>
                    <a:pt x="3544" y="1"/>
                    <a:pt x="22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3"/>
            <p:cNvSpPr/>
            <p:nvPr/>
          </p:nvSpPr>
          <p:spPr>
            <a:xfrm>
              <a:off x="6787230" y="3880245"/>
              <a:ext cx="163775" cy="68246"/>
            </a:xfrm>
            <a:custGeom>
              <a:avLst/>
              <a:gdLst/>
              <a:ahLst/>
              <a:cxnLst/>
              <a:rect l="l" t="t" r="r" b="b"/>
              <a:pathLst>
                <a:path w="4658" h="1941" extrusionOk="0">
                  <a:moveTo>
                    <a:pt x="1283" y="1"/>
                  </a:moveTo>
                  <a:lnTo>
                    <a:pt x="1688" y="624"/>
                  </a:lnTo>
                  <a:lnTo>
                    <a:pt x="1" y="1063"/>
                  </a:lnTo>
                  <a:lnTo>
                    <a:pt x="2599" y="1940"/>
                  </a:lnTo>
                  <a:lnTo>
                    <a:pt x="2684" y="759"/>
                  </a:lnTo>
                  <a:lnTo>
                    <a:pt x="4658" y="591"/>
                  </a:lnTo>
                  <a:lnTo>
                    <a:pt x="128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3"/>
            <p:cNvSpPr/>
            <p:nvPr/>
          </p:nvSpPr>
          <p:spPr>
            <a:xfrm>
              <a:off x="5820296" y="3909919"/>
              <a:ext cx="78336" cy="47501"/>
            </a:xfrm>
            <a:custGeom>
              <a:avLst/>
              <a:gdLst/>
              <a:ahLst/>
              <a:cxnLst/>
              <a:rect l="l" t="t" r="r" b="b"/>
              <a:pathLst>
                <a:path w="2228" h="1351" extrusionOk="0">
                  <a:moveTo>
                    <a:pt x="2227" y="0"/>
                  </a:moveTo>
                  <a:lnTo>
                    <a:pt x="675" y="84"/>
                  </a:lnTo>
                  <a:lnTo>
                    <a:pt x="0" y="1350"/>
                  </a:lnTo>
                  <a:lnTo>
                    <a:pt x="1687" y="691"/>
                  </a:lnTo>
                  <a:lnTo>
                    <a:pt x="222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3"/>
            <p:cNvSpPr/>
            <p:nvPr/>
          </p:nvSpPr>
          <p:spPr>
            <a:xfrm>
              <a:off x="6020209" y="3895047"/>
              <a:ext cx="156673" cy="46306"/>
            </a:xfrm>
            <a:custGeom>
              <a:avLst/>
              <a:gdLst/>
              <a:ahLst/>
              <a:cxnLst/>
              <a:rect l="l" t="t" r="r" b="b"/>
              <a:pathLst>
                <a:path w="4456" h="1317" extrusionOk="0">
                  <a:moveTo>
                    <a:pt x="2211" y="1"/>
                  </a:moveTo>
                  <a:lnTo>
                    <a:pt x="1" y="777"/>
                  </a:lnTo>
                  <a:lnTo>
                    <a:pt x="844" y="1216"/>
                  </a:lnTo>
                  <a:lnTo>
                    <a:pt x="4455" y="1317"/>
                  </a:lnTo>
                  <a:lnTo>
                    <a:pt x="221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3"/>
            <p:cNvSpPr/>
            <p:nvPr/>
          </p:nvSpPr>
          <p:spPr>
            <a:xfrm>
              <a:off x="5702831" y="3830425"/>
              <a:ext cx="70636" cy="32628"/>
            </a:xfrm>
            <a:custGeom>
              <a:avLst/>
              <a:gdLst/>
              <a:ahLst/>
              <a:cxnLst/>
              <a:rect l="l" t="t" r="r" b="b"/>
              <a:pathLst>
                <a:path w="2009" h="928" extrusionOk="0">
                  <a:moveTo>
                    <a:pt x="945" y="0"/>
                  </a:moveTo>
                  <a:lnTo>
                    <a:pt x="0" y="894"/>
                  </a:lnTo>
                  <a:lnTo>
                    <a:pt x="1384" y="928"/>
                  </a:lnTo>
                  <a:lnTo>
                    <a:pt x="2009" y="507"/>
                  </a:lnTo>
                  <a:lnTo>
                    <a:pt x="94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3"/>
            <p:cNvSpPr/>
            <p:nvPr/>
          </p:nvSpPr>
          <p:spPr>
            <a:xfrm>
              <a:off x="5643484" y="3899793"/>
              <a:ext cx="48697" cy="23206"/>
            </a:xfrm>
            <a:custGeom>
              <a:avLst/>
              <a:gdLst/>
              <a:ahLst/>
              <a:cxnLst/>
              <a:rect l="l" t="t" r="r" b="b"/>
              <a:pathLst>
                <a:path w="1385" h="660" extrusionOk="0">
                  <a:moveTo>
                    <a:pt x="1031" y="1"/>
                  </a:moveTo>
                  <a:lnTo>
                    <a:pt x="1" y="660"/>
                  </a:lnTo>
                  <a:lnTo>
                    <a:pt x="1081" y="558"/>
                  </a:lnTo>
                  <a:lnTo>
                    <a:pt x="1384" y="203"/>
                  </a:lnTo>
                  <a:lnTo>
                    <a:pt x="10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3"/>
            <p:cNvSpPr/>
            <p:nvPr/>
          </p:nvSpPr>
          <p:spPr>
            <a:xfrm>
              <a:off x="5572920" y="3900989"/>
              <a:ext cx="42755" cy="24964"/>
            </a:xfrm>
            <a:custGeom>
              <a:avLst/>
              <a:gdLst/>
              <a:ahLst/>
              <a:cxnLst/>
              <a:rect l="l" t="t" r="r" b="b"/>
              <a:pathLst>
                <a:path w="1216" h="710" extrusionOk="0">
                  <a:moveTo>
                    <a:pt x="338" y="1"/>
                  </a:moveTo>
                  <a:lnTo>
                    <a:pt x="1" y="709"/>
                  </a:lnTo>
                  <a:lnTo>
                    <a:pt x="1114" y="473"/>
                  </a:lnTo>
                  <a:lnTo>
                    <a:pt x="1216" y="18"/>
                  </a:lnTo>
                  <a:lnTo>
                    <a:pt x="33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3"/>
            <p:cNvSpPr/>
            <p:nvPr/>
          </p:nvSpPr>
          <p:spPr>
            <a:xfrm>
              <a:off x="5655367" y="3979920"/>
              <a:ext cx="41559" cy="29710"/>
            </a:xfrm>
            <a:custGeom>
              <a:avLst/>
              <a:gdLst/>
              <a:ahLst/>
              <a:cxnLst/>
              <a:rect l="l" t="t" r="r" b="b"/>
              <a:pathLst>
                <a:path w="1182" h="845" extrusionOk="0">
                  <a:moveTo>
                    <a:pt x="270" y="0"/>
                  </a:moveTo>
                  <a:lnTo>
                    <a:pt x="0" y="844"/>
                  </a:lnTo>
                  <a:lnTo>
                    <a:pt x="1132" y="540"/>
                  </a:lnTo>
                  <a:lnTo>
                    <a:pt x="1181" y="17"/>
                  </a:lnTo>
                  <a:lnTo>
                    <a:pt x="27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3"/>
            <p:cNvSpPr/>
            <p:nvPr/>
          </p:nvSpPr>
          <p:spPr>
            <a:xfrm>
              <a:off x="5760949" y="3912275"/>
              <a:ext cx="52248" cy="20780"/>
            </a:xfrm>
            <a:custGeom>
              <a:avLst/>
              <a:gdLst/>
              <a:ahLst/>
              <a:cxnLst/>
              <a:rect l="l" t="t" r="r" b="b"/>
              <a:pathLst>
                <a:path w="1486" h="591" extrusionOk="0">
                  <a:moveTo>
                    <a:pt x="676" y="1"/>
                  </a:moveTo>
                  <a:lnTo>
                    <a:pt x="1" y="170"/>
                  </a:lnTo>
                  <a:lnTo>
                    <a:pt x="372" y="591"/>
                  </a:lnTo>
                  <a:lnTo>
                    <a:pt x="1486" y="372"/>
                  </a:lnTo>
                  <a:lnTo>
                    <a:pt x="6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3"/>
            <p:cNvSpPr/>
            <p:nvPr/>
          </p:nvSpPr>
          <p:spPr>
            <a:xfrm>
              <a:off x="7750647" y="3385669"/>
              <a:ext cx="383279" cy="29534"/>
            </a:xfrm>
            <a:custGeom>
              <a:avLst/>
              <a:gdLst/>
              <a:ahLst/>
              <a:cxnLst/>
              <a:rect l="l" t="t" r="r" b="b"/>
              <a:pathLst>
                <a:path w="10901" h="840" extrusionOk="0">
                  <a:moveTo>
                    <a:pt x="6238" y="1"/>
                  </a:moveTo>
                  <a:cubicBezTo>
                    <a:pt x="4253" y="1"/>
                    <a:pt x="2102" y="275"/>
                    <a:pt x="85" y="536"/>
                  </a:cubicBezTo>
                  <a:lnTo>
                    <a:pt x="0" y="536"/>
                  </a:lnTo>
                  <a:cubicBezTo>
                    <a:pt x="3629" y="637"/>
                    <a:pt x="7273" y="738"/>
                    <a:pt x="10900" y="839"/>
                  </a:cubicBezTo>
                  <a:cubicBezTo>
                    <a:pt x="9611" y="214"/>
                    <a:pt x="7989" y="1"/>
                    <a:pt x="6238" y="1"/>
                  </a:cubicBezTo>
                  <a:close/>
                </a:path>
              </a:pathLst>
            </a:custGeom>
            <a:solidFill>
              <a:srgbClr val="678B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43"/>
            <p:cNvSpPr/>
            <p:nvPr/>
          </p:nvSpPr>
          <p:spPr>
            <a:xfrm>
              <a:off x="7586351" y="2610140"/>
              <a:ext cx="73590" cy="61249"/>
            </a:xfrm>
            <a:custGeom>
              <a:avLst/>
              <a:gdLst/>
              <a:ahLst/>
              <a:cxnLst/>
              <a:rect l="l" t="t" r="r" b="b"/>
              <a:pathLst>
                <a:path w="2093" h="1742" extrusionOk="0">
                  <a:moveTo>
                    <a:pt x="286" y="0"/>
                  </a:moveTo>
                  <a:lnTo>
                    <a:pt x="0" y="659"/>
                  </a:lnTo>
                  <a:cubicBezTo>
                    <a:pt x="527" y="1245"/>
                    <a:pt x="940" y="1741"/>
                    <a:pt x="1370" y="1741"/>
                  </a:cubicBezTo>
                  <a:cubicBezTo>
                    <a:pt x="1436" y="1741"/>
                    <a:pt x="1502" y="1730"/>
                    <a:pt x="1569" y="1705"/>
                  </a:cubicBezTo>
                  <a:cubicBezTo>
                    <a:pt x="2092" y="1519"/>
                    <a:pt x="2007" y="203"/>
                    <a:pt x="2007" y="203"/>
                  </a:cubicBezTo>
                  <a:lnTo>
                    <a:pt x="28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43"/>
            <p:cNvSpPr/>
            <p:nvPr/>
          </p:nvSpPr>
          <p:spPr>
            <a:xfrm>
              <a:off x="6955710" y="2570411"/>
              <a:ext cx="364926" cy="376739"/>
            </a:xfrm>
            <a:custGeom>
              <a:avLst/>
              <a:gdLst/>
              <a:ahLst/>
              <a:cxnLst/>
              <a:rect l="l" t="t" r="r" b="b"/>
              <a:pathLst>
                <a:path w="10379" h="10715" extrusionOk="0">
                  <a:moveTo>
                    <a:pt x="6210" y="0"/>
                  </a:moveTo>
                  <a:lnTo>
                    <a:pt x="1" y="9499"/>
                  </a:lnTo>
                  <a:cubicBezTo>
                    <a:pt x="5332" y="10714"/>
                    <a:pt x="10378" y="10714"/>
                    <a:pt x="10378" y="10714"/>
                  </a:cubicBezTo>
                  <a:lnTo>
                    <a:pt x="621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43"/>
            <p:cNvSpPr/>
            <p:nvPr/>
          </p:nvSpPr>
          <p:spPr>
            <a:xfrm>
              <a:off x="6451465" y="2331332"/>
              <a:ext cx="134100" cy="98237"/>
            </a:xfrm>
            <a:custGeom>
              <a:avLst/>
              <a:gdLst/>
              <a:ahLst/>
              <a:cxnLst/>
              <a:rect l="l" t="t" r="r" b="b"/>
              <a:pathLst>
                <a:path w="3814" h="2794" extrusionOk="0">
                  <a:moveTo>
                    <a:pt x="3089" y="0"/>
                  </a:moveTo>
                  <a:cubicBezTo>
                    <a:pt x="1874" y="236"/>
                    <a:pt x="592" y="186"/>
                    <a:pt x="288" y="659"/>
                  </a:cubicBezTo>
                  <a:cubicBezTo>
                    <a:pt x="1" y="1114"/>
                    <a:pt x="642" y="2666"/>
                    <a:pt x="1199" y="2785"/>
                  </a:cubicBezTo>
                  <a:cubicBezTo>
                    <a:pt x="1229" y="2791"/>
                    <a:pt x="1262" y="2794"/>
                    <a:pt x="1299" y="2794"/>
                  </a:cubicBezTo>
                  <a:cubicBezTo>
                    <a:pt x="1965" y="2794"/>
                    <a:pt x="3814" y="1840"/>
                    <a:pt x="3814" y="1840"/>
                  </a:cubicBezTo>
                  <a:lnTo>
                    <a:pt x="308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43"/>
            <p:cNvSpPr/>
            <p:nvPr/>
          </p:nvSpPr>
          <p:spPr>
            <a:xfrm>
              <a:off x="6591466" y="3181432"/>
              <a:ext cx="161420" cy="124607"/>
            </a:xfrm>
            <a:custGeom>
              <a:avLst/>
              <a:gdLst/>
              <a:ahLst/>
              <a:cxnLst/>
              <a:rect l="l" t="t" r="r" b="b"/>
              <a:pathLst>
                <a:path w="4591" h="3544" extrusionOk="0">
                  <a:moveTo>
                    <a:pt x="2887" y="1"/>
                  </a:moveTo>
                  <a:cubicBezTo>
                    <a:pt x="2887" y="1"/>
                    <a:pt x="2215" y="2559"/>
                    <a:pt x="528" y="2559"/>
                  </a:cubicBezTo>
                  <a:cubicBezTo>
                    <a:pt x="362" y="2559"/>
                    <a:pt x="187" y="2535"/>
                    <a:pt x="1" y="2480"/>
                  </a:cubicBezTo>
                  <a:lnTo>
                    <a:pt x="1" y="2480"/>
                  </a:lnTo>
                  <a:lnTo>
                    <a:pt x="423" y="3544"/>
                  </a:lnTo>
                  <a:cubicBezTo>
                    <a:pt x="3022" y="3256"/>
                    <a:pt x="4590" y="1620"/>
                    <a:pt x="4590" y="1620"/>
                  </a:cubicBezTo>
                  <a:lnTo>
                    <a:pt x="28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43"/>
            <p:cNvSpPr/>
            <p:nvPr/>
          </p:nvSpPr>
          <p:spPr>
            <a:xfrm>
              <a:off x="6370811" y="1826489"/>
              <a:ext cx="339962" cy="1625552"/>
            </a:xfrm>
            <a:custGeom>
              <a:avLst/>
              <a:gdLst/>
              <a:ahLst/>
              <a:cxnLst/>
              <a:rect l="l" t="t" r="r" b="b"/>
              <a:pathLst>
                <a:path w="9669" h="46233" extrusionOk="0">
                  <a:moveTo>
                    <a:pt x="962" y="1"/>
                  </a:moveTo>
                  <a:lnTo>
                    <a:pt x="0" y="372"/>
                  </a:lnTo>
                  <a:lnTo>
                    <a:pt x="9078" y="46233"/>
                  </a:lnTo>
                  <a:lnTo>
                    <a:pt x="9669" y="46233"/>
                  </a:lnTo>
                  <a:lnTo>
                    <a:pt x="96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43"/>
            <p:cNvSpPr/>
            <p:nvPr/>
          </p:nvSpPr>
          <p:spPr>
            <a:xfrm>
              <a:off x="6484197" y="2330312"/>
              <a:ext cx="85404" cy="65116"/>
            </a:xfrm>
            <a:custGeom>
              <a:avLst/>
              <a:gdLst/>
              <a:ahLst/>
              <a:cxnLst/>
              <a:rect l="l" t="t" r="r" b="b"/>
              <a:pathLst>
                <a:path w="2429" h="1852" extrusionOk="0">
                  <a:moveTo>
                    <a:pt x="1088" y="1"/>
                  </a:moveTo>
                  <a:cubicBezTo>
                    <a:pt x="684" y="1"/>
                    <a:pt x="302" y="64"/>
                    <a:pt x="201" y="182"/>
                  </a:cubicBezTo>
                  <a:cubicBezTo>
                    <a:pt x="1" y="431"/>
                    <a:pt x="229" y="1852"/>
                    <a:pt x="756" y="1852"/>
                  </a:cubicBezTo>
                  <a:cubicBezTo>
                    <a:pt x="762" y="1852"/>
                    <a:pt x="768" y="1852"/>
                    <a:pt x="775" y="1851"/>
                  </a:cubicBezTo>
                  <a:cubicBezTo>
                    <a:pt x="1229" y="1818"/>
                    <a:pt x="960" y="907"/>
                    <a:pt x="959" y="906"/>
                  </a:cubicBezTo>
                  <a:lnTo>
                    <a:pt x="959" y="906"/>
                  </a:lnTo>
                  <a:cubicBezTo>
                    <a:pt x="960" y="907"/>
                    <a:pt x="1235" y="1269"/>
                    <a:pt x="1637" y="1269"/>
                  </a:cubicBezTo>
                  <a:cubicBezTo>
                    <a:pt x="1669" y="1269"/>
                    <a:pt x="1702" y="1266"/>
                    <a:pt x="1736" y="1261"/>
                  </a:cubicBezTo>
                  <a:cubicBezTo>
                    <a:pt x="2208" y="1176"/>
                    <a:pt x="2428" y="603"/>
                    <a:pt x="2174" y="265"/>
                  </a:cubicBezTo>
                  <a:cubicBezTo>
                    <a:pt x="2048" y="85"/>
                    <a:pt x="1553" y="1"/>
                    <a:pt x="1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43"/>
            <p:cNvSpPr/>
            <p:nvPr/>
          </p:nvSpPr>
          <p:spPr>
            <a:xfrm>
              <a:off x="6478396" y="2402739"/>
              <a:ext cx="34808" cy="28233"/>
            </a:xfrm>
            <a:custGeom>
              <a:avLst/>
              <a:gdLst/>
              <a:ahLst/>
              <a:cxnLst/>
              <a:rect l="l" t="t" r="r" b="b"/>
              <a:pathLst>
                <a:path w="990" h="803" extrusionOk="0">
                  <a:moveTo>
                    <a:pt x="620" y="0"/>
                  </a:moveTo>
                  <a:cubicBezTo>
                    <a:pt x="381" y="0"/>
                    <a:pt x="0" y="223"/>
                    <a:pt x="45" y="432"/>
                  </a:cubicBezTo>
                  <a:cubicBezTo>
                    <a:pt x="81" y="600"/>
                    <a:pt x="109" y="802"/>
                    <a:pt x="358" y="802"/>
                  </a:cubicBezTo>
                  <a:cubicBezTo>
                    <a:pt x="459" y="802"/>
                    <a:pt x="597" y="769"/>
                    <a:pt x="787" y="686"/>
                  </a:cubicBezTo>
                  <a:cubicBezTo>
                    <a:pt x="990" y="601"/>
                    <a:pt x="922" y="61"/>
                    <a:pt x="703" y="11"/>
                  </a:cubicBezTo>
                  <a:cubicBezTo>
                    <a:pt x="679" y="4"/>
                    <a:pt x="651" y="0"/>
                    <a:pt x="6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3"/>
            <p:cNvSpPr/>
            <p:nvPr/>
          </p:nvSpPr>
          <p:spPr>
            <a:xfrm>
              <a:off x="6465282" y="2379148"/>
              <a:ext cx="34879" cy="28409"/>
            </a:xfrm>
            <a:custGeom>
              <a:avLst/>
              <a:gdLst/>
              <a:ahLst/>
              <a:cxnLst/>
              <a:rect l="l" t="t" r="r" b="b"/>
              <a:pathLst>
                <a:path w="992" h="808" extrusionOk="0">
                  <a:moveTo>
                    <a:pt x="641" y="1"/>
                  </a:moveTo>
                  <a:cubicBezTo>
                    <a:pt x="403" y="1"/>
                    <a:pt x="1" y="231"/>
                    <a:pt x="46" y="446"/>
                  </a:cubicBezTo>
                  <a:cubicBezTo>
                    <a:pt x="83" y="614"/>
                    <a:pt x="111" y="808"/>
                    <a:pt x="361" y="808"/>
                  </a:cubicBezTo>
                  <a:cubicBezTo>
                    <a:pt x="462" y="808"/>
                    <a:pt x="600" y="776"/>
                    <a:pt x="789" y="699"/>
                  </a:cubicBezTo>
                  <a:cubicBezTo>
                    <a:pt x="991" y="615"/>
                    <a:pt x="924" y="75"/>
                    <a:pt x="705" y="7"/>
                  </a:cubicBezTo>
                  <a:cubicBezTo>
                    <a:pt x="686" y="3"/>
                    <a:pt x="664"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3"/>
            <p:cNvSpPr/>
            <p:nvPr/>
          </p:nvSpPr>
          <p:spPr>
            <a:xfrm>
              <a:off x="6452871" y="2347013"/>
              <a:ext cx="36039" cy="33086"/>
            </a:xfrm>
            <a:custGeom>
              <a:avLst/>
              <a:gdLst/>
              <a:ahLst/>
              <a:cxnLst/>
              <a:rect l="l" t="t" r="r" b="b"/>
              <a:pathLst>
                <a:path w="1025" h="941" extrusionOk="0">
                  <a:moveTo>
                    <a:pt x="614" y="1"/>
                  </a:moveTo>
                  <a:cubicBezTo>
                    <a:pt x="368" y="1"/>
                    <a:pt x="1" y="272"/>
                    <a:pt x="62" y="516"/>
                  </a:cubicBezTo>
                  <a:cubicBezTo>
                    <a:pt x="110" y="708"/>
                    <a:pt x="158" y="941"/>
                    <a:pt x="403" y="941"/>
                  </a:cubicBezTo>
                  <a:cubicBezTo>
                    <a:pt x="505" y="941"/>
                    <a:pt x="639" y="901"/>
                    <a:pt x="822" y="803"/>
                  </a:cubicBezTo>
                  <a:cubicBezTo>
                    <a:pt x="1024" y="701"/>
                    <a:pt x="906" y="78"/>
                    <a:pt x="687" y="10"/>
                  </a:cubicBezTo>
                  <a:cubicBezTo>
                    <a:pt x="664" y="4"/>
                    <a:pt x="640" y="1"/>
                    <a:pt x="6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3"/>
            <p:cNvSpPr/>
            <p:nvPr/>
          </p:nvSpPr>
          <p:spPr>
            <a:xfrm>
              <a:off x="6542842" y="1856163"/>
              <a:ext cx="424803" cy="631263"/>
            </a:xfrm>
            <a:custGeom>
              <a:avLst/>
              <a:gdLst/>
              <a:ahLst/>
              <a:cxnLst/>
              <a:rect l="l" t="t" r="r" b="b"/>
              <a:pathLst>
                <a:path w="12082" h="17954" extrusionOk="0">
                  <a:moveTo>
                    <a:pt x="10445" y="1"/>
                  </a:moveTo>
                  <a:cubicBezTo>
                    <a:pt x="7374" y="1772"/>
                    <a:pt x="5636" y="11490"/>
                    <a:pt x="5636" y="11490"/>
                  </a:cubicBezTo>
                  <a:lnTo>
                    <a:pt x="0" y="12401"/>
                  </a:lnTo>
                  <a:lnTo>
                    <a:pt x="1552" y="17953"/>
                  </a:lnTo>
                  <a:cubicBezTo>
                    <a:pt x="1552" y="17953"/>
                    <a:pt x="9314" y="16012"/>
                    <a:pt x="9871" y="15186"/>
                  </a:cubicBezTo>
                  <a:cubicBezTo>
                    <a:pt x="9989" y="15000"/>
                    <a:pt x="11727" y="11002"/>
                    <a:pt x="11811" y="9753"/>
                  </a:cubicBezTo>
                  <a:cubicBezTo>
                    <a:pt x="12081" y="5501"/>
                    <a:pt x="10445" y="1"/>
                    <a:pt x="104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3"/>
            <p:cNvSpPr/>
            <p:nvPr/>
          </p:nvSpPr>
          <p:spPr>
            <a:xfrm>
              <a:off x="6565379" y="1856163"/>
              <a:ext cx="402266" cy="631263"/>
            </a:xfrm>
            <a:custGeom>
              <a:avLst/>
              <a:gdLst/>
              <a:ahLst/>
              <a:cxnLst/>
              <a:rect l="l" t="t" r="r" b="b"/>
              <a:pathLst>
                <a:path w="11441" h="17954" extrusionOk="0">
                  <a:moveTo>
                    <a:pt x="9804" y="1"/>
                  </a:moveTo>
                  <a:cubicBezTo>
                    <a:pt x="9483" y="185"/>
                    <a:pt x="9078" y="4084"/>
                    <a:pt x="8960" y="6007"/>
                  </a:cubicBezTo>
                  <a:cubicBezTo>
                    <a:pt x="8875" y="7238"/>
                    <a:pt x="7543" y="11929"/>
                    <a:pt x="7424" y="12131"/>
                  </a:cubicBezTo>
                  <a:cubicBezTo>
                    <a:pt x="6969" y="12790"/>
                    <a:pt x="2043" y="14140"/>
                    <a:pt x="0" y="14680"/>
                  </a:cubicBezTo>
                  <a:lnTo>
                    <a:pt x="911" y="17953"/>
                  </a:lnTo>
                  <a:cubicBezTo>
                    <a:pt x="911" y="17953"/>
                    <a:pt x="8673" y="16012"/>
                    <a:pt x="9230" y="15186"/>
                  </a:cubicBezTo>
                  <a:cubicBezTo>
                    <a:pt x="9348" y="15000"/>
                    <a:pt x="11086" y="11002"/>
                    <a:pt x="11170" y="9753"/>
                  </a:cubicBezTo>
                  <a:cubicBezTo>
                    <a:pt x="11440" y="5501"/>
                    <a:pt x="9804" y="1"/>
                    <a:pt x="9804" y="1"/>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43"/>
            <p:cNvSpPr/>
            <p:nvPr/>
          </p:nvSpPr>
          <p:spPr>
            <a:xfrm>
              <a:off x="7470643" y="2732949"/>
              <a:ext cx="427792" cy="624160"/>
            </a:xfrm>
            <a:custGeom>
              <a:avLst/>
              <a:gdLst/>
              <a:ahLst/>
              <a:cxnLst/>
              <a:rect l="l" t="t" r="r" b="b"/>
              <a:pathLst>
                <a:path w="12167" h="17752" extrusionOk="0">
                  <a:moveTo>
                    <a:pt x="6429" y="1"/>
                  </a:moveTo>
                  <a:lnTo>
                    <a:pt x="6429" y="1"/>
                  </a:lnTo>
                  <a:cubicBezTo>
                    <a:pt x="8252" y="5281"/>
                    <a:pt x="11204" y="14089"/>
                    <a:pt x="10293" y="15675"/>
                  </a:cubicBezTo>
                  <a:cubicBezTo>
                    <a:pt x="9738" y="16621"/>
                    <a:pt x="7910" y="16980"/>
                    <a:pt x="5881" y="16980"/>
                  </a:cubicBezTo>
                  <a:cubicBezTo>
                    <a:pt x="3713" y="16980"/>
                    <a:pt x="1317" y="16570"/>
                    <a:pt x="0" y="16030"/>
                  </a:cubicBezTo>
                  <a:lnTo>
                    <a:pt x="0" y="16030"/>
                  </a:lnTo>
                  <a:cubicBezTo>
                    <a:pt x="18" y="16097"/>
                    <a:pt x="52" y="16165"/>
                    <a:pt x="102" y="16215"/>
                  </a:cubicBezTo>
                  <a:cubicBezTo>
                    <a:pt x="812" y="17024"/>
                    <a:pt x="4106" y="17752"/>
                    <a:pt x="6959" y="17752"/>
                  </a:cubicBezTo>
                  <a:cubicBezTo>
                    <a:pt x="8986" y="17752"/>
                    <a:pt x="10791" y="17384"/>
                    <a:pt x="11289" y="16417"/>
                  </a:cubicBezTo>
                  <a:cubicBezTo>
                    <a:pt x="12166" y="14748"/>
                    <a:pt x="8504" y="5315"/>
                    <a:pt x="64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43"/>
            <p:cNvSpPr/>
            <p:nvPr/>
          </p:nvSpPr>
          <p:spPr>
            <a:xfrm>
              <a:off x="7600590" y="2596358"/>
              <a:ext cx="100874" cy="149078"/>
            </a:xfrm>
            <a:custGeom>
              <a:avLst/>
              <a:gdLst/>
              <a:ahLst/>
              <a:cxnLst/>
              <a:rect l="l" t="t" r="r" b="b"/>
              <a:pathLst>
                <a:path w="2869" h="4240" extrusionOk="0">
                  <a:moveTo>
                    <a:pt x="1516" y="0"/>
                  </a:moveTo>
                  <a:cubicBezTo>
                    <a:pt x="1385" y="0"/>
                    <a:pt x="1385" y="324"/>
                    <a:pt x="1265" y="527"/>
                  </a:cubicBezTo>
                  <a:cubicBezTo>
                    <a:pt x="979" y="1017"/>
                    <a:pt x="522" y="2165"/>
                    <a:pt x="0" y="3666"/>
                  </a:cubicBezTo>
                  <a:cubicBezTo>
                    <a:pt x="320" y="3564"/>
                    <a:pt x="657" y="3514"/>
                    <a:pt x="995" y="3514"/>
                  </a:cubicBezTo>
                  <a:cubicBezTo>
                    <a:pt x="1654" y="3548"/>
                    <a:pt x="2295" y="3801"/>
                    <a:pt x="2868" y="4239"/>
                  </a:cubicBezTo>
                  <a:cubicBezTo>
                    <a:pt x="2666" y="3699"/>
                    <a:pt x="2464" y="3193"/>
                    <a:pt x="2295" y="2738"/>
                  </a:cubicBezTo>
                  <a:cubicBezTo>
                    <a:pt x="1755" y="1355"/>
                    <a:pt x="1856" y="309"/>
                    <a:pt x="1755" y="190"/>
                  </a:cubicBezTo>
                  <a:cubicBezTo>
                    <a:pt x="1643" y="53"/>
                    <a:pt x="1568" y="0"/>
                    <a:pt x="15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43"/>
            <p:cNvSpPr/>
            <p:nvPr/>
          </p:nvSpPr>
          <p:spPr>
            <a:xfrm>
              <a:off x="7465897" y="3093008"/>
              <a:ext cx="415908" cy="264087"/>
            </a:xfrm>
            <a:custGeom>
              <a:avLst/>
              <a:gdLst/>
              <a:ahLst/>
              <a:cxnLst/>
              <a:rect l="l" t="t" r="r" b="b"/>
              <a:pathLst>
                <a:path w="11829" h="7511" extrusionOk="0">
                  <a:moveTo>
                    <a:pt x="10310" y="1"/>
                  </a:moveTo>
                  <a:cubicBezTo>
                    <a:pt x="10079" y="4231"/>
                    <a:pt x="7388" y="6213"/>
                    <a:pt x="4487" y="6213"/>
                  </a:cubicBezTo>
                  <a:cubicBezTo>
                    <a:pt x="4426" y="6213"/>
                    <a:pt x="4365" y="6212"/>
                    <a:pt x="4304" y="6210"/>
                  </a:cubicBezTo>
                  <a:cubicBezTo>
                    <a:pt x="2497" y="6160"/>
                    <a:pt x="1046" y="5350"/>
                    <a:pt x="135" y="3764"/>
                  </a:cubicBezTo>
                  <a:lnTo>
                    <a:pt x="135" y="3764"/>
                  </a:lnTo>
                  <a:cubicBezTo>
                    <a:pt x="0" y="4894"/>
                    <a:pt x="0" y="5704"/>
                    <a:pt x="237" y="5974"/>
                  </a:cubicBezTo>
                  <a:cubicBezTo>
                    <a:pt x="947" y="6783"/>
                    <a:pt x="4241" y="7511"/>
                    <a:pt x="7094" y="7511"/>
                  </a:cubicBezTo>
                  <a:cubicBezTo>
                    <a:pt x="9121" y="7511"/>
                    <a:pt x="10926" y="7143"/>
                    <a:pt x="11424" y="6176"/>
                  </a:cubicBezTo>
                  <a:cubicBezTo>
                    <a:pt x="11829" y="5400"/>
                    <a:pt x="11255" y="2937"/>
                    <a:pt x="103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43"/>
            <p:cNvSpPr/>
            <p:nvPr/>
          </p:nvSpPr>
          <p:spPr>
            <a:xfrm>
              <a:off x="6904132" y="2311151"/>
              <a:ext cx="388026" cy="1142630"/>
            </a:xfrm>
            <a:custGeom>
              <a:avLst/>
              <a:gdLst/>
              <a:ahLst/>
              <a:cxnLst/>
              <a:rect l="l" t="t" r="r" b="b"/>
              <a:pathLst>
                <a:path w="11036" h="32498" extrusionOk="0">
                  <a:moveTo>
                    <a:pt x="11035" y="0"/>
                  </a:moveTo>
                  <a:lnTo>
                    <a:pt x="2041" y="979"/>
                  </a:lnTo>
                  <a:cubicBezTo>
                    <a:pt x="0" y="9955"/>
                    <a:pt x="1519" y="32497"/>
                    <a:pt x="1519" y="32497"/>
                  </a:cubicBezTo>
                  <a:lnTo>
                    <a:pt x="2075" y="32497"/>
                  </a:lnTo>
                  <a:lnTo>
                    <a:pt x="7542" y="9264"/>
                  </a:lnTo>
                  <a:lnTo>
                    <a:pt x="9803" y="8083"/>
                  </a:lnTo>
                  <a:lnTo>
                    <a:pt x="110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43"/>
            <p:cNvSpPr/>
            <p:nvPr/>
          </p:nvSpPr>
          <p:spPr>
            <a:xfrm>
              <a:off x="6936724" y="2311151"/>
              <a:ext cx="355432" cy="1142630"/>
            </a:xfrm>
            <a:custGeom>
              <a:avLst/>
              <a:gdLst/>
              <a:ahLst/>
              <a:cxnLst/>
              <a:rect l="l" t="t" r="r" b="b"/>
              <a:pathLst>
                <a:path w="10109" h="32498" extrusionOk="0">
                  <a:moveTo>
                    <a:pt x="10108" y="0"/>
                  </a:moveTo>
                  <a:lnTo>
                    <a:pt x="1114" y="979"/>
                  </a:lnTo>
                  <a:cubicBezTo>
                    <a:pt x="187" y="5062"/>
                    <a:pt x="1" y="11964"/>
                    <a:pt x="68" y="18274"/>
                  </a:cubicBezTo>
                  <a:lnTo>
                    <a:pt x="3004" y="18830"/>
                  </a:lnTo>
                  <a:lnTo>
                    <a:pt x="1098" y="32497"/>
                  </a:lnTo>
                  <a:lnTo>
                    <a:pt x="1148" y="32497"/>
                  </a:lnTo>
                  <a:lnTo>
                    <a:pt x="6615" y="9264"/>
                  </a:lnTo>
                  <a:lnTo>
                    <a:pt x="8876" y="8083"/>
                  </a:lnTo>
                  <a:lnTo>
                    <a:pt x="1010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43"/>
            <p:cNvSpPr/>
            <p:nvPr/>
          </p:nvSpPr>
          <p:spPr>
            <a:xfrm>
              <a:off x="7117088" y="2336078"/>
              <a:ext cx="334055" cy="1117701"/>
            </a:xfrm>
            <a:custGeom>
              <a:avLst/>
              <a:gdLst/>
              <a:ahLst/>
              <a:cxnLst/>
              <a:rect l="l" t="t" r="r" b="b"/>
              <a:pathLst>
                <a:path w="9501" h="31789" extrusionOk="0">
                  <a:moveTo>
                    <a:pt x="8049" y="0"/>
                  </a:moveTo>
                  <a:lnTo>
                    <a:pt x="0" y="760"/>
                  </a:lnTo>
                  <a:lnTo>
                    <a:pt x="7577" y="31788"/>
                  </a:lnTo>
                  <a:lnTo>
                    <a:pt x="7948" y="31788"/>
                  </a:lnTo>
                  <a:cubicBezTo>
                    <a:pt x="7948" y="31788"/>
                    <a:pt x="9500" y="12283"/>
                    <a:pt x="80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43"/>
            <p:cNvSpPr/>
            <p:nvPr/>
          </p:nvSpPr>
          <p:spPr>
            <a:xfrm>
              <a:off x="7117088" y="2336078"/>
              <a:ext cx="334055" cy="1117701"/>
            </a:xfrm>
            <a:custGeom>
              <a:avLst/>
              <a:gdLst/>
              <a:ahLst/>
              <a:cxnLst/>
              <a:rect l="l" t="t" r="r" b="b"/>
              <a:pathLst>
                <a:path w="9501" h="31789" extrusionOk="0">
                  <a:moveTo>
                    <a:pt x="8049" y="0"/>
                  </a:moveTo>
                  <a:lnTo>
                    <a:pt x="0" y="760"/>
                  </a:lnTo>
                  <a:lnTo>
                    <a:pt x="4252" y="18139"/>
                  </a:lnTo>
                  <a:lnTo>
                    <a:pt x="7779" y="18341"/>
                  </a:lnTo>
                  <a:lnTo>
                    <a:pt x="7779" y="31788"/>
                  </a:lnTo>
                  <a:lnTo>
                    <a:pt x="7948" y="31788"/>
                  </a:lnTo>
                  <a:cubicBezTo>
                    <a:pt x="7948" y="31788"/>
                    <a:pt x="9500" y="12283"/>
                    <a:pt x="80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43"/>
            <p:cNvSpPr/>
            <p:nvPr/>
          </p:nvSpPr>
          <p:spPr>
            <a:xfrm>
              <a:off x="6927231" y="3142863"/>
              <a:ext cx="144226" cy="309127"/>
            </a:xfrm>
            <a:custGeom>
              <a:avLst/>
              <a:gdLst/>
              <a:ahLst/>
              <a:cxnLst/>
              <a:rect l="l" t="t" r="r" b="b"/>
              <a:pathLst>
                <a:path w="4102" h="8792" extrusionOk="0">
                  <a:moveTo>
                    <a:pt x="4102" y="0"/>
                  </a:moveTo>
                  <a:lnTo>
                    <a:pt x="1" y="506"/>
                  </a:lnTo>
                  <a:lnTo>
                    <a:pt x="541" y="8792"/>
                  </a:lnTo>
                  <a:lnTo>
                    <a:pt x="1874" y="8792"/>
                  </a:lnTo>
                  <a:lnTo>
                    <a:pt x="410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43"/>
            <p:cNvSpPr/>
            <p:nvPr/>
          </p:nvSpPr>
          <p:spPr>
            <a:xfrm>
              <a:off x="6976489" y="3142863"/>
              <a:ext cx="94967" cy="309127"/>
            </a:xfrm>
            <a:custGeom>
              <a:avLst/>
              <a:gdLst/>
              <a:ahLst/>
              <a:cxnLst/>
              <a:rect l="l" t="t" r="r" b="b"/>
              <a:pathLst>
                <a:path w="2701" h="8792" extrusionOk="0">
                  <a:moveTo>
                    <a:pt x="2701" y="0"/>
                  </a:moveTo>
                  <a:lnTo>
                    <a:pt x="996" y="220"/>
                  </a:lnTo>
                  <a:lnTo>
                    <a:pt x="1" y="8792"/>
                  </a:lnTo>
                  <a:lnTo>
                    <a:pt x="473" y="8792"/>
                  </a:lnTo>
                  <a:lnTo>
                    <a:pt x="2701"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43"/>
            <p:cNvSpPr/>
            <p:nvPr/>
          </p:nvSpPr>
          <p:spPr>
            <a:xfrm>
              <a:off x="7289119" y="3148207"/>
              <a:ext cx="143593" cy="303782"/>
            </a:xfrm>
            <a:custGeom>
              <a:avLst/>
              <a:gdLst/>
              <a:ahLst/>
              <a:cxnLst/>
              <a:rect l="l" t="t" r="r" b="b"/>
              <a:pathLst>
                <a:path w="4084" h="8640" extrusionOk="0">
                  <a:moveTo>
                    <a:pt x="0" y="1"/>
                  </a:moveTo>
                  <a:lnTo>
                    <a:pt x="2092" y="8640"/>
                  </a:lnTo>
                  <a:lnTo>
                    <a:pt x="3426" y="8640"/>
                  </a:lnTo>
                  <a:lnTo>
                    <a:pt x="4083" y="507"/>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43"/>
            <p:cNvSpPr/>
            <p:nvPr/>
          </p:nvSpPr>
          <p:spPr>
            <a:xfrm>
              <a:off x="7379899" y="3159458"/>
              <a:ext cx="52810" cy="292531"/>
            </a:xfrm>
            <a:custGeom>
              <a:avLst/>
              <a:gdLst/>
              <a:ahLst/>
              <a:cxnLst/>
              <a:rect l="l" t="t" r="r" b="b"/>
              <a:pathLst>
                <a:path w="1502" h="8320" extrusionOk="0">
                  <a:moveTo>
                    <a:pt x="34" y="1"/>
                  </a:moveTo>
                  <a:lnTo>
                    <a:pt x="0" y="8320"/>
                  </a:lnTo>
                  <a:lnTo>
                    <a:pt x="844" y="8320"/>
                  </a:lnTo>
                  <a:lnTo>
                    <a:pt x="1501" y="187"/>
                  </a:lnTo>
                  <a:lnTo>
                    <a:pt x="34" y="1"/>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43"/>
            <p:cNvSpPr/>
            <p:nvPr/>
          </p:nvSpPr>
          <p:spPr>
            <a:xfrm>
              <a:off x="6864368" y="1766544"/>
              <a:ext cx="589704" cy="1153318"/>
            </a:xfrm>
            <a:custGeom>
              <a:avLst/>
              <a:gdLst/>
              <a:ahLst/>
              <a:cxnLst/>
              <a:rect l="l" t="t" r="r" b="b"/>
              <a:pathLst>
                <a:path w="16772" h="32802" extrusionOk="0">
                  <a:moveTo>
                    <a:pt x="4571" y="0"/>
                  </a:moveTo>
                  <a:cubicBezTo>
                    <a:pt x="4393" y="0"/>
                    <a:pt x="4240" y="17"/>
                    <a:pt x="4117" y="52"/>
                  </a:cubicBezTo>
                  <a:cubicBezTo>
                    <a:pt x="3071" y="356"/>
                    <a:pt x="405" y="2397"/>
                    <a:pt x="169" y="3697"/>
                  </a:cubicBezTo>
                  <a:cubicBezTo>
                    <a:pt x="0" y="4541"/>
                    <a:pt x="2464" y="13972"/>
                    <a:pt x="1789" y="32397"/>
                  </a:cubicBezTo>
                  <a:lnTo>
                    <a:pt x="6547" y="32246"/>
                  </a:lnTo>
                  <a:lnTo>
                    <a:pt x="6834" y="23421"/>
                  </a:lnTo>
                  <a:lnTo>
                    <a:pt x="8504" y="32313"/>
                  </a:lnTo>
                  <a:lnTo>
                    <a:pt x="16772" y="32802"/>
                  </a:lnTo>
                  <a:cubicBezTo>
                    <a:pt x="16772" y="13281"/>
                    <a:pt x="13937" y="4793"/>
                    <a:pt x="11559" y="2161"/>
                  </a:cubicBezTo>
                  <a:cubicBezTo>
                    <a:pt x="11343" y="1930"/>
                    <a:pt x="6501" y="0"/>
                    <a:pt x="45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43"/>
            <p:cNvSpPr/>
            <p:nvPr/>
          </p:nvSpPr>
          <p:spPr>
            <a:xfrm>
              <a:off x="7167506" y="1800402"/>
              <a:ext cx="286554" cy="1119459"/>
            </a:xfrm>
            <a:custGeom>
              <a:avLst/>
              <a:gdLst/>
              <a:ahLst/>
              <a:cxnLst/>
              <a:rect l="l" t="t" r="r" b="b"/>
              <a:pathLst>
                <a:path w="8150" h="31839" extrusionOk="0">
                  <a:moveTo>
                    <a:pt x="1" y="1"/>
                  </a:moveTo>
                  <a:lnTo>
                    <a:pt x="1" y="1"/>
                  </a:lnTo>
                  <a:cubicBezTo>
                    <a:pt x="2852" y="3476"/>
                    <a:pt x="3662" y="20653"/>
                    <a:pt x="4404" y="31620"/>
                  </a:cubicBezTo>
                  <a:lnTo>
                    <a:pt x="8150" y="31839"/>
                  </a:lnTo>
                  <a:cubicBezTo>
                    <a:pt x="8150" y="12318"/>
                    <a:pt x="5315" y="3830"/>
                    <a:pt x="2937" y="1198"/>
                  </a:cubicBezTo>
                  <a:cubicBezTo>
                    <a:pt x="2836" y="1080"/>
                    <a:pt x="1519" y="523"/>
                    <a:pt x="1" y="1"/>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43"/>
            <p:cNvSpPr/>
            <p:nvPr/>
          </p:nvSpPr>
          <p:spPr>
            <a:xfrm>
              <a:off x="6959261" y="1774314"/>
              <a:ext cx="355432" cy="128229"/>
            </a:xfrm>
            <a:custGeom>
              <a:avLst/>
              <a:gdLst/>
              <a:ahLst/>
              <a:cxnLst/>
              <a:rect l="l" t="t" r="r" b="b"/>
              <a:pathLst>
                <a:path w="10109" h="3647" extrusionOk="0">
                  <a:moveTo>
                    <a:pt x="3393" y="0"/>
                  </a:moveTo>
                  <a:lnTo>
                    <a:pt x="1" y="3003"/>
                  </a:lnTo>
                  <a:cubicBezTo>
                    <a:pt x="2698" y="3424"/>
                    <a:pt x="4920" y="3646"/>
                    <a:pt x="6671" y="3646"/>
                  </a:cubicBezTo>
                  <a:cubicBezTo>
                    <a:pt x="8152" y="3646"/>
                    <a:pt x="9296" y="3487"/>
                    <a:pt x="10108" y="3155"/>
                  </a:cubicBezTo>
                  <a:cubicBezTo>
                    <a:pt x="9753" y="2783"/>
                    <a:pt x="9416" y="2446"/>
                    <a:pt x="9078" y="2194"/>
                  </a:cubicBezTo>
                  <a:cubicBezTo>
                    <a:pt x="9011" y="2109"/>
                    <a:pt x="8927" y="2025"/>
                    <a:pt x="8860" y="1940"/>
                  </a:cubicBezTo>
                  <a:cubicBezTo>
                    <a:pt x="8691" y="1755"/>
                    <a:pt x="5620" y="506"/>
                    <a:pt x="33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43"/>
            <p:cNvSpPr/>
            <p:nvPr/>
          </p:nvSpPr>
          <p:spPr>
            <a:xfrm>
              <a:off x="6861977" y="1629917"/>
              <a:ext cx="285429" cy="250023"/>
            </a:xfrm>
            <a:custGeom>
              <a:avLst/>
              <a:gdLst/>
              <a:ahLst/>
              <a:cxnLst/>
              <a:rect l="l" t="t" r="r" b="b"/>
              <a:pathLst>
                <a:path w="8118" h="7111" extrusionOk="0">
                  <a:moveTo>
                    <a:pt x="6952" y="1"/>
                  </a:moveTo>
                  <a:cubicBezTo>
                    <a:pt x="5722" y="1"/>
                    <a:pt x="3474" y="417"/>
                    <a:pt x="1" y="2537"/>
                  </a:cubicBezTo>
                  <a:lnTo>
                    <a:pt x="2768" y="7110"/>
                  </a:lnTo>
                  <a:cubicBezTo>
                    <a:pt x="5114" y="4967"/>
                    <a:pt x="7071" y="2605"/>
                    <a:pt x="8117" y="175"/>
                  </a:cubicBezTo>
                  <a:cubicBezTo>
                    <a:pt x="8117" y="175"/>
                    <a:pt x="7747" y="1"/>
                    <a:pt x="69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43"/>
            <p:cNvSpPr/>
            <p:nvPr/>
          </p:nvSpPr>
          <p:spPr>
            <a:xfrm>
              <a:off x="6965203" y="1647919"/>
              <a:ext cx="95565" cy="215425"/>
            </a:xfrm>
            <a:custGeom>
              <a:avLst/>
              <a:gdLst/>
              <a:ahLst/>
              <a:cxnLst/>
              <a:rect l="l" t="t" r="r" b="b"/>
              <a:pathLst>
                <a:path w="2718" h="6127" extrusionOk="0">
                  <a:moveTo>
                    <a:pt x="1350" y="1"/>
                  </a:moveTo>
                  <a:lnTo>
                    <a:pt x="1" y="4338"/>
                  </a:lnTo>
                  <a:lnTo>
                    <a:pt x="507" y="6126"/>
                  </a:lnTo>
                  <a:lnTo>
                    <a:pt x="2718" y="4725"/>
                  </a:lnTo>
                  <a:lnTo>
                    <a:pt x="1350" y="1"/>
                  </a:ln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43"/>
            <p:cNvSpPr/>
            <p:nvPr/>
          </p:nvSpPr>
          <p:spPr>
            <a:xfrm>
              <a:off x="6959261" y="1636070"/>
              <a:ext cx="188704" cy="243870"/>
            </a:xfrm>
            <a:custGeom>
              <a:avLst/>
              <a:gdLst/>
              <a:ahLst/>
              <a:cxnLst/>
              <a:rect l="l" t="t" r="r" b="b"/>
              <a:pathLst>
                <a:path w="5367" h="6936" extrusionOk="0">
                  <a:moveTo>
                    <a:pt x="5366" y="0"/>
                  </a:moveTo>
                  <a:cubicBezTo>
                    <a:pt x="3747" y="2346"/>
                    <a:pt x="1942" y="4657"/>
                    <a:pt x="1" y="6935"/>
                  </a:cubicBezTo>
                  <a:lnTo>
                    <a:pt x="5114" y="4405"/>
                  </a:lnTo>
                  <a:lnTo>
                    <a:pt x="536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43"/>
            <p:cNvSpPr/>
            <p:nvPr/>
          </p:nvSpPr>
          <p:spPr>
            <a:xfrm>
              <a:off x="6873861" y="1592649"/>
              <a:ext cx="157271" cy="223688"/>
            </a:xfrm>
            <a:custGeom>
              <a:avLst/>
              <a:gdLst/>
              <a:ahLst/>
              <a:cxnLst/>
              <a:rect l="l" t="t" r="r" b="b"/>
              <a:pathLst>
                <a:path w="4473" h="6362" extrusionOk="0">
                  <a:moveTo>
                    <a:pt x="1821" y="1"/>
                  </a:moveTo>
                  <a:cubicBezTo>
                    <a:pt x="1057" y="1"/>
                    <a:pt x="347" y="202"/>
                    <a:pt x="236" y="510"/>
                  </a:cubicBezTo>
                  <a:cubicBezTo>
                    <a:pt x="0" y="1168"/>
                    <a:pt x="1435" y="6213"/>
                    <a:pt x="1739" y="6348"/>
                  </a:cubicBezTo>
                  <a:cubicBezTo>
                    <a:pt x="1759" y="6357"/>
                    <a:pt x="1787" y="6362"/>
                    <a:pt x="1820" y="6362"/>
                  </a:cubicBezTo>
                  <a:cubicBezTo>
                    <a:pt x="2292" y="6362"/>
                    <a:pt x="3983" y="5529"/>
                    <a:pt x="4218" y="5167"/>
                  </a:cubicBezTo>
                  <a:cubicBezTo>
                    <a:pt x="4472" y="4778"/>
                    <a:pt x="4286" y="2349"/>
                    <a:pt x="3831" y="915"/>
                  </a:cubicBezTo>
                  <a:cubicBezTo>
                    <a:pt x="3624" y="260"/>
                    <a:pt x="2688" y="1"/>
                    <a:pt x="1821" y="1"/>
                  </a:cubicBezTo>
                  <a:close/>
                </a:path>
              </a:pathLst>
            </a:custGeom>
            <a:solidFill>
              <a:srgbClr val="EDB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43"/>
            <p:cNvSpPr/>
            <p:nvPr/>
          </p:nvSpPr>
          <p:spPr>
            <a:xfrm>
              <a:off x="6944459" y="1578762"/>
              <a:ext cx="122251" cy="171229"/>
            </a:xfrm>
            <a:custGeom>
              <a:avLst/>
              <a:gdLst/>
              <a:ahLst/>
              <a:cxnLst/>
              <a:rect l="l" t="t" r="r" b="b"/>
              <a:pathLst>
                <a:path w="3477" h="4870" extrusionOk="0">
                  <a:moveTo>
                    <a:pt x="1809" y="0"/>
                  </a:moveTo>
                  <a:cubicBezTo>
                    <a:pt x="1239" y="0"/>
                    <a:pt x="662" y="133"/>
                    <a:pt x="439" y="298"/>
                  </a:cubicBezTo>
                  <a:cubicBezTo>
                    <a:pt x="1" y="635"/>
                    <a:pt x="1299" y="4026"/>
                    <a:pt x="1299" y="4026"/>
                  </a:cubicBezTo>
                  <a:lnTo>
                    <a:pt x="2262" y="3942"/>
                  </a:lnTo>
                  <a:lnTo>
                    <a:pt x="2784" y="4870"/>
                  </a:lnTo>
                  <a:cubicBezTo>
                    <a:pt x="2784" y="4870"/>
                    <a:pt x="3477" y="1344"/>
                    <a:pt x="3155" y="550"/>
                  </a:cubicBezTo>
                  <a:cubicBezTo>
                    <a:pt x="2992" y="145"/>
                    <a:pt x="2405" y="0"/>
                    <a:pt x="18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43"/>
            <p:cNvSpPr/>
            <p:nvPr/>
          </p:nvSpPr>
          <p:spPr>
            <a:xfrm>
              <a:off x="6997232" y="1673444"/>
              <a:ext cx="33894" cy="58260"/>
            </a:xfrm>
            <a:custGeom>
              <a:avLst/>
              <a:gdLst/>
              <a:ahLst/>
              <a:cxnLst/>
              <a:rect l="l" t="t" r="r" b="b"/>
              <a:pathLst>
                <a:path w="964" h="1657" extrusionOk="0">
                  <a:moveTo>
                    <a:pt x="574" y="0"/>
                  </a:moveTo>
                  <a:cubicBezTo>
                    <a:pt x="344" y="0"/>
                    <a:pt x="118" y="332"/>
                    <a:pt x="52" y="777"/>
                  </a:cubicBezTo>
                  <a:cubicBezTo>
                    <a:pt x="1" y="1232"/>
                    <a:pt x="136" y="1637"/>
                    <a:pt x="372" y="1654"/>
                  </a:cubicBezTo>
                  <a:cubicBezTo>
                    <a:pt x="383" y="1656"/>
                    <a:pt x="394" y="1657"/>
                    <a:pt x="405" y="1657"/>
                  </a:cubicBezTo>
                  <a:cubicBezTo>
                    <a:pt x="630" y="1657"/>
                    <a:pt x="847" y="1329"/>
                    <a:pt x="896" y="894"/>
                  </a:cubicBezTo>
                  <a:cubicBezTo>
                    <a:pt x="963" y="439"/>
                    <a:pt x="811" y="34"/>
                    <a:pt x="592" y="1"/>
                  </a:cubicBezTo>
                  <a:cubicBezTo>
                    <a:pt x="586" y="0"/>
                    <a:pt x="580" y="0"/>
                    <a:pt x="574" y="0"/>
                  </a:cubicBezTo>
                  <a:close/>
                </a:path>
              </a:pathLst>
            </a:custGeom>
            <a:solidFill>
              <a:srgbClr val="EDB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43"/>
            <p:cNvSpPr/>
            <p:nvPr/>
          </p:nvSpPr>
          <p:spPr>
            <a:xfrm>
              <a:off x="7003174" y="1684097"/>
              <a:ext cx="22573" cy="39239"/>
            </a:xfrm>
            <a:custGeom>
              <a:avLst/>
              <a:gdLst/>
              <a:ahLst/>
              <a:cxnLst/>
              <a:rect l="l" t="t" r="r" b="b"/>
              <a:pathLst>
                <a:path w="642" h="1116" extrusionOk="0">
                  <a:moveTo>
                    <a:pt x="373" y="1"/>
                  </a:moveTo>
                  <a:cubicBezTo>
                    <a:pt x="226" y="1"/>
                    <a:pt x="84" y="231"/>
                    <a:pt x="34" y="524"/>
                  </a:cubicBezTo>
                  <a:cubicBezTo>
                    <a:pt x="0" y="828"/>
                    <a:pt x="102" y="1098"/>
                    <a:pt x="254" y="1115"/>
                  </a:cubicBezTo>
                  <a:cubicBezTo>
                    <a:pt x="259" y="1116"/>
                    <a:pt x="264" y="1116"/>
                    <a:pt x="269" y="1116"/>
                  </a:cubicBezTo>
                  <a:cubicBezTo>
                    <a:pt x="415" y="1116"/>
                    <a:pt x="560" y="885"/>
                    <a:pt x="608" y="591"/>
                  </a:cubicBezTo>
                  <a:cubicBezTo>
                    <a:pt x="642" y="288"/>
                    <a:pt x="540" y="35"/>
                    <a:pt x="389" y="1"/>
                  </a:cubicBezTo>
                  <a:cubicBezTo>
                    <a:pt x="384" y="1"/>
                    <a:pt x="379" y="1"/>
                    <a:pt x="373" y="1"/>
                  </a:cubicBez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43"/>
            <p:cNvSpPr/>
            <p:nvPr/>
          </p:nvSpPr>
          <p:spPr>
            <a:xfrm>
              <a:off x="7005530" y="1704243"/>
              <a:ext cx="14908" cy="23276"/>
            </a:xfrm>
            <a:custGeom>
              <a:avLst/>
              <a:gdLst/>
              <a:ahLst/>
              <a:cxnLst/>
              <a:rect l="l" t="t" r="r" b="b"/>
              <a:pathLst>
                <a:path w="424" h="662" extrusionOk="0">
                  <a:moveTo>
                    <a:pt x="237" y="1"/>
                  </a:moveTo>
                  <a:cubicBezTo>
                    <a:pt x="140" y="1"/>
                    <a:pt x="34" y="130"/>
                    <a:pt x="19" y="306"/>
                  </a:cubicBezTo>
                  <a:cubicBezTo>
                    <a:pt x="1" y="491"/>
                    <a:pt x="68" y="643"/>
                    <a:pt x="170" y="659"/>
                  </a:cubicBezTo>
                  <a:cubicBezTo>
                    <a:pt x="176" y="661"/>
                    <a:pt x="182" y="661"/>
                    <a:pt x="188" y="661"/>
                  </a:cubicBezTo>
                  <a:cubicBezTo>
                    <a:pt x="285" y="661"/>
                    <a:pt x="391" y="531"/>
                    <a:pt x="406" y="356"/>
                  </a:cubicBezTo>
                  <a:cubicBezTo>
                    <a:pt x="423" y="171"/>
                    <a:pt x="356" y="18"/>
                    <a:pt x="255" y="2"/>
                  </a:cubicBezTo>
                  <a:cubicBezTo>
                    <a:pt x="249" y="1"/>
                    <a:pt x="243" y="1"/>
                    <a:pt x="237" y="1"/>
                  </a:cubicBezTo>
                  <a:close/>
                </a:path>
              </a:pathLst>
            </a:custGeom>
            <a:solidFill>
              <a:srgbClr val="EDB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43"/>
            <p:cNvSpPr/>
            <p:nvPr/>
          </p:nvSpPr>
          <p:spPr>
            <a:xfrm>
              <a:off x="7648019" y="2451153"/>
              <a:ext cx="250972" cy="168522"/>
            </a:xfrm>
            <a:custGeom>
              <a:avLst/>
              <a:gdLst/>
              <a:ahLst/>
              <a:cxnLst/>
              <a:rect l="l" t="t" r="r" b="b"/>
              <a:pathLst>
                <a:path w="7138" h="4793" extrusionOk="0">
                  <a:moveTo>
                    <a:pt x="7137" y="0"/>
                  </a:moveTo>
                  <a:cubicBezTo>
                    <a:pt x="7137" y="0"/>
                    <a:pt x="1029" y="540"/>
                    <a:pt x="1" y="4792"/>
                  </a:cubicBezTo>
                  <a:lnTo>
                    <a:pt x="946" y="4371"/>
                  </a:lnTo>
                  <a:cubicBezTo>
                    <a:pt x="1393" y="3587"/>
                    <a:pt x="2308" y="3349"/>
                    <a:pt x="3258" y="3349"/>
                  </a:cubicBezTo>
                  <a:cubicBezTo>
                    <a:pt x="4742" y="3349"/>
                    <a:pt x="6311" y="3932"/>
                    <a:pt x="6311" y="3932"/>
                  </a:cubicBezTo>
                  <a:lnTo>
                    <a:pt x="71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43"/>
            <p:cNvSpPr/>
            <p:nvPr/>
          </p:nvSpPr>
          <p:spPr>
            <a:xfrm>
              <a:off x="7588706" y="2566227"/>
              <a:ext cx="122251" cy="117716"/>
            </a:xfrm>
            <a:custGeom>
              <a:avLst/>
              <a:gdLst/>
              <a:ahLst/>
              <a:cxnLst/>
              <a:rect l="l" t="t" r="r" b="b"/>
              <a:pathLst>
                <a:path w="3477" h="3348" extrusionOk="0">
                  <a:moveTo>
                    <a:pt x="1198" y="1"/>
                  </a:moveTo>
                  <a:lnTo>
                    <a:pt x="1" y="1553"/>
                  </a:lnTo>
                  <a:cubicBezTo>
                    <a:pt x="967" y="2504"/>
                    <a:pt x="2150" y="3347"/>
                    <a:pt x="2783" y="3347"/>
                  </a:cubicBezTo>
                  <a:cubicBezTo>
                    <a:pt x="2813" y="3347"/>
                    <a:pt x="2842" y="3345"/>
                    <a:pt x="2869" y="3342"/>
                  </a:cubicBezTo>
                  <a:cubicBezTo>
                    <a:pt x="3476" y="3274"/>
                    <a:pt x="3391" y="1199"/>
                    <a:pt x="3189" y="896"/>
                  </a:cubicBezTo>
                  <a:cubicBezTo>
                    <a:pt x="2986" y="592"/>
                    <a:pt x="1485" y="254"/>
                    <a:pt x="11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43"/>
            <p:cNvSpPr/>
            <p:nvPr/>
          </p:nvSpPr>
          <p:spPr>
            <a:xfrm>
              <a:off x="7133120" y="1851417"/>
              <a:ext cx="519102" cy="861420"/>
            </a:xfrm>
            <a:custGeom>
              <a:avLst/>
              <a:gdLst/>
              <a:ahLst/>
              <a:cxnLst/>
              <a:rect l="l" t="t" r="r" b="b"/>
              <a:pathLst>
                <a:path w="14764" h="24500" extrusionOk="0">
                  <a:moveTo>
                    <a:pt x="3391" y="1"/>
                  </a:moveTo>
                  <a:cubicBezTo>
                    <a:pt x="3391" y="1"/>
                    <a:pt x="0" y="2818"/>
                    <a:pt x="7053" y="13566"/>
                  </a:cubicBezTo>
                  <a:cubicBezTo>
                    <a:pt x="7559" y="14359"/>
                    <a:pt x="11423" y="24500"/>
                    <a:pt x="11423" y="24500"/>
                  </a:cubicBezTo>
                  <a:lnTo>
                    <a:pt x="14763" y="19877"/>
                  </a:lnTo>
                  <a:lnTo>
                    <a:pt x="10444" y="9702"/>
                  </a:lnTo>
                  <a:cubicBezTo>
                    <a:pt x="10444" y="9702"/>
                    <a:pt x="6378" y="1164"/>
                    <a:pt x="3391" y="1"/>
                  </a:cubicBezTo>
                  <a:close/>
                </a:path>
              </a:pathLst>
            </a:custGeom>
            <a:solidFill>
              <a:srgbClr val="EAC3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43"/>
            <p:cNvSpPr/>
            <p:nvPr/>
          </p:nvSpPr>
          <p:spPr>
            <a:xfrm>
              <a:off x="7225025" y="1835384"/>
              <a:ext cx="427194" cy="760019"/>
            </a:xfrm>
            <a:custGeom>
              <a:avLst/>
              <a:gdLst/>
              <a:ahLst/>
              <a:cxnLst/>
              <a:rect l="l" t="t" r="r" b="b"/>
              <a:pathLst>
                <a:path w="12150" h="21616" extrusionOk="0">
                  <a:moveTo>
                    <a:pt x="727" y="0"/>
                  </a:moveTo>
                  <a:cubicBezTo>
                    <a:pt x="727" y="0"/>
                    <a:pt x="187" y="540"/>
                    <a:pt x="1" y="1890"/>
                  </a:cubicBezTo>
                  <a:cubicBezTo>
                    <a:pt x="2971" y="3797"/>
                    <a:pt x="6818" y="11795"/>
                    <a:pt x="6818" y="11795"/>
                  </a:cubicBezTo>
                  <a:lnTo>
                    <a:pt x="11204" y="21615"/>
                  </a:lnTo>
                  <a:lnTo>
                    <a:pt x="12149" y="20333"/>
                  </a:lnTo>
                  <a:lnTo>
                    <a:pt x="7830" y="10158"/>
                  </a:lnTo>
                  <a:cubicBezTo>
                    <a:pt x="7830" y="10158"/>
                    <a:pt x="3713" y="1148"/>
                    <a:pt x="7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43"/>
            <p:cNvSpPr/>
            <p:nvPr/>
          </p:nvSpPr>
          <p:spPr>
            <a:xfrm>
              <a:off x="7057740" y="2501605"/>
              <a:ext cx="77774" cy="24928"/>
            </a:xfrm>
            <a:custGeom>
              <a:avLst/>
              <a:gdLst/>
              <a:ahLst/>
              <a:cxnLst/>
              <a:rect l="l" t="t" r="r" b="b"/>
              <a:pathLst>
                <a:path w="2212" h="709" extrusionOk="0">
                  <a:moveTo>
                    <a:pt x="2059" y="0"/>
                  </a:moveTo>
                  <a:lnTo>
                    <a:pt x="1" y="101"/>
                  </a:lnTo>
                  <a:lnTo>
                    <a:pt x="120" y="675"/>
                  </a:lnTo>
                  <a:lnTo>
                    <a:pt x="2212" y="709"/>
                  </a:lnTo>
                  <a:lnTo>
                    <a:pt x="2059"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43"/>
            <p:cNvSpPr/>
            <p:nvPr/>
          </p:nvSpPr>
          <p:spPr>
            <a:xfrm>
              <a:off x="7037594" y="2392438"/>
              <a:ext cx="77774" cy="25526"/>
            </a:xfrm>
            <a:custGeom>
              <a:avLst/>
              <a:gdLst/>
              <a:ahLst/>
              <a:cxnLst/>
              <a:rect l="l" t="t" r="r" b="b"/>
              <a:pathLst>
                <a:path w="2212" h="726" extrusionOk="0">
                  <a:moveTo>
                    <a:pt x="2059" y="1"/>
                  </a:moveTo>
                  <a:lnTo>
                    <a:pt x="0" y="118"/>
                  </a:lnTo>
                  <a:lnTo>
                    <a:pt x="119" y="676"/>
                  </a:lnTo>
                  <a:lnTo>
                    <a:pt x="2211" y="725"/>
                  </a:lnTo>
                  <a:lnTo>
                    <a:pt x="2211" y="725"/>
                  </a:lnTo>
                  <a:lnTo>
                    <a:pt x="2059" y="1"/>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43"/>
            <p:cNvSpPr/>
            <p:nvPr/>
          </p:nvSpPr>
          <p:spPr>
            <a:xfrm>
              <a:off x="7017413" y="2283305"/>
              <a:ext cx="77774" cy="25491"/>
            </a:xfrm>
            <a:custGeom>
              <a:avLst/>
              <a:gdLst/>
              <a:ahLst/>
              <a:cxnLst/>
              <a:rect l="l" t="t" r="r" b="b"/>
              <a:pathLst>
                <a:path w="2212" h="725" extrusionOk="0">
                  <a:moveTo>
                    <a:pt x="2076" y="0"/>
                  </a:moveTo>
                  <a:lnTo>
                    <a:pt x="0" y="117"/>
                  </a:lnTo>
                  <a:lnTo>
                    <a:pt x="119" y="675"/>
                  </a:lnTo>
                  <a:lnTo>
                    <a:pt x="2211" y="725"/>
                  </a:lnTo>
                  <a:lnTo>
                    <a:pt x="2076"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43"/>
            <p:cNvSpPr/>
            <p:nvPr/>
          </p:nvSpPr>
          <p:spPr>
            <a:xfrm>
              <a:off x="6997232" y="2174138"/>
              <a:ext cx="77774" cy="25526"/>
            </a:xfrm>
            <a:custGeom>
              <a:avLst/>
              <a:gdLst/>
              <a:ahLst/>
              <a:cxnLst/>
              <a:rect l="l" t="t" r="r" b="b"/>
              <a:pathLst>
                <a:path w="2212" h="726" extrusionOk="0">
                  <a:moveTo>
                    <a:pt x="2077" y="0"/>
                  </a:moveTo>
                  <a:lnTo>
                    <a:pt x="1" y="118"/>
                  </a:lnTo>
                  <a:lnTo>
                    <a:pt x="136" y="692"/>
                  </a:lnTo>
                  <a:lnTo>
                    <a:pt x="2212" y="725"/>
                  </a:lnTo>
                  <a:lnTo>
                    <a:pt x="2077"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43"/>
            <p:cNvSpPr/>
            <p:nvPr/>
          </p:nvSpPr>
          <p:spPr>
            <a:xfrm>
              <a:off x="6977684" y="2065568"/>
              <a:ext cx="77739" cy="24928"/>
            </a:xfrm>
            <a:custGeom>
              <a:avLst/>
              <a:gdLst/>
              <a:ahLst/>
              <a:cxnLst/>
              <a:rect l="l" t="t" r="r" b="b"/>
              <a:pathLst>
                <a:path w="2211" h="709" extrusionOk="0">
                  <a:moveTo>
                    <a:pt x="2059" y="0"/>
                  </a:moveTo>
                  <a:lnTo>
                    <a:pt x="1" y="101"/>
                  </a:lnTo>
                  <a:lnTo>
                    <a:pt x="118" y="675"/>
                  </a:lnTo>
                  <a:lnTo>
                    <a:pt x="2210" y="709"/>
                  </a:lnTo>
                  <a:lnTo>
                    <a:pt x="2210" y="709"/>
                  </a:lnTo>
                  <a:lnTo>
                    <a:pt x="2059"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43"/>
            <p:cNvSpPr/>
            <p:nvPr/>
          </p:nvSpPr>
          <p:spPr>
            <a:xfrm>
              <a:off x="6957503" y="1956400"/>
              <a:ext cx="77739" cy="24964"/>
            </a:xfrm>
            <a:custGeom>
              <a:avLst/>
              <a:gdLst/>
              <a:ahLst/>
              <a:cxnLst/>
              <a:rect l="l" t="t" r="r" b="b"/>
              <a:pathLst>
                <a:path w="2211" h="710" extrusionOk="0">
                  <a:moveTo>
                    <a:pt x="2076" y="0"/>
                  </a:moveTo>
                  <a:lnTo>
                    <a:pt x="1" y="102"/>
                  </a:lnTo>
                  <a:lnTo>
                    <a:pt x="118" y="675"/>
                  </a:lnTo>
                  <a:lnTo>
                    <a:pt x="2211" y="709"/>
                  </a:lnTo>
                  <a:lnTo>
                    <a:pt x="2211" y="709"/>
                  </a:lnTo>
                  <a:lnTo>
                    <a:pt x="2076"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43"/>
            <p:cNvSpPr/>
            <p:nvPr/>
          </p:nvSpPr>
          <p:spPr>
            <a:xfrm>
              <a:off x="6867075" y="1541951"/>
              <a:ext cx="200201" cy="112547"/>
            </a:xfrm>
            <a:custGeom>
              <a:avLst/>
              <a:gdLst/>
              <a:ahLst/>
              <a:cxnLst/>
              <a:rect l="l" t="t" r="r" b="b"/>
              <a:pathLst>
                <a:path w="5694" h="3201" extrusionOk="0">
                  <a:moveTo>
                    <a:pt x="2913" y="1"/>
                  </a:moveTo>
                  <a:cubicBezTo>
                    <a:pt x="1097" y="1"/>
                    <a:pt x="1" y="1459"/>
                    <a:pt x="211" y="2796"/>
                  </a:cubicBezTo>
                  <a:lnTo>
                    <a:pt x="5660" y="3201"/>
                  </a:lnTo>
                  <a:cubicBezTo>
                    <a:pt x="5694" y="1563"/>
                    <a:pt x="5154" y="164"/>
                    <a:pt x="3180" y="11"/>
                  </a:cubicBezTo>
                  <a:cubicBezTo>
                    <a:pt x="3090" y="4"/>
                    <a:pt x="3000" y="1"/>
                    <a:pt x="29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43"/>
            <p:cNvSpPr/>
            <p:nvPr/>
          </p:nvSpPr>
          <p:spPr>
            <a:xfrm>
              <a:off x="6860782" y="1627175"/>
              <a:ext cx="209483" cy="38571"/>
            </a:xfrm>
            <a:custGeom>
              <a:avLst/>
              <a:gdLst/>
              <a:ahLst/>
              <a:cxnLst/>
              <a:rect l="l" t="t" r="r" b="b"/>
              <a:pathLst>
                <a:path w="5958" h="1097" extrusionOk="0">
                  <a:moveTo>
                    <a:pt x="187" y="1"/>
                  </a:moveTo>
                  <a:cubicBezTo>
                    <a:pt x="86" y="1"/>
                    <a:pt x="1" y="84"/>
                    <a:pt x="19" y="186"/>
                  </a:cubicBezTo>
                  <a:lnTo>
                    <a:pt x="19" y="489"/>
                  </a:lnTo>
                  <a:cubicBezTo>
                    <a:pt x="19" y="591"/>
                    <a:pt x="86" y="676"/>
                    <a:pt x="187" y="692"/>
                  </a:cubicBezTo>
                  <a:lnTo>
                    <a:pt x="5789" y="1097"/>
                  </a:lnTo>
                  <a:cubicBezTo>
                    <a:pt x="5890" y="1097"/>
                    <a:pt x="5958" y="1029"/>
                    <a:pt x="5958" y="928"/>
                  </a:cubicBezTo>
                  <a:lnTo>
                    <a:pt x="5958" y="624"/>
                  </a:lnTo>
                  <a:cubicBezTo>
                    <a:pt x="5958" y="523"/>
                    <a:pt x="5890" y="422"/>
                    <a:pt x="5789" y="422"/>
                  </a:cubicBezTo>
                  <a:lnTo>
                    <a:pt x="18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43"/>
            <p:cNvSpPr/>
            <p:nvPr/>
          </p:nvSpPr>
          <p:spPr>
            <a:xfrm>
              <a:off x="6899948" y="1693555"/>
              <a:ext cx="17264" cy="23874"/>
            </a:xfrm>
            <a:custGeom>
              <a:avLst/>
              <a:gdLst/>
              <a:ahLst/>
              <a:cxnLst/>
              <a:rect l="l" t="t" r="r" b="b"/>
              <a:pathLst>
                <a:path w="491" h="679" extrusionOk="0">
                  <a:moveTo>
                    <a:pt x="187" y="1"/>
                  </a:moveTo>
                  <a:cubicBezTo>
                    <a:pt x="181" y="1"/>
                    <a:pt x="175" y="1"/>
                    <a:pt x="169" y="2"/>
                  </a:cubicBezTo>
                  <a:cubicBezTo>
                    <a:pt x="52" y="19"/>
                    <a:pt x="1" y="187"/>
                    <a:pt x="34" y="374"/>
                  </a:cubicBezTo>
                  <a:cubicBezTo>
                    <a:pt x="83" y="548"/>
                    <a:pt x="190" y="679"/>
                    <a:pt x="302" y="679"/>
                  </a:cubicBezTo>
                  <a:cubicBezTo>
                    <a:pt x="309" y="679"/>
                    <a:pt x="315" y="678"/>
                    <a:pt x="322" y="677"/>
                  </a:cubicBezTo>
                  <a:cubicBezTo>
                    <a:pt x="423" y="660"/>
                    <a:pt x="491" y="491"/>
                    <a:pt x="439" y="306"/>
                  </a:cubicBezTo>
                  <a:cubicBezTo>
                    <a:pt x="408" y="131"/>
                    <a:pt x="286" y="1"/>
                    <a:pt x="1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43"/>
            <p:cNvSpPr/>
            <p:nvPr/>
          </p:nvSpPr>
          <p:spPr>
            <a:xfrm>
              <a:off x="6914187" y="1676397"/>
              <a:ext cx="36250" cy="87021"/>
            </a:xfrm>
            <a:custGeom>
              <a:avLst/>
              <a:gdLst/>
              <a:ahLst/>
              <a:cxnLst/>
              <a:rect l="l" t="t" r="r" b="b"/>
              <a:pathLst>
                <a:path w="1031" h="2475" extrusionOk="0">
                  <a:moveTo>
                    <a:pt x="34" y="0"/>
                  </a:moveTo>
                  <a:cubicBezTo>
                    <a:pt x="1" y="1148"/>
                    <a:pt x="34" y="2295"/>
                    <a:pt x="102" y="2430"/>
                  </a:cubicBezTo>
                  <a:cubicBezTo>
                    <a:pt x="118" y="2462"/>
                    <a:pt x="178" y="2474"/>
                    <a:pt x="260" y="2474"/>
                  </a:cubicBezTo>
                  <a:cubicBezTo>
                    <a:pt x="528" y="2474"/>
                    <a:pt x="1030" y="2346"/>
                    <a:pt x="1030" y="2346"/>
                  </a:cubicBezTo>
                  <a:lnTo>
                    <a:pt x="34" y="0"/>
                  </a:ln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43"/>
            <p:cNvSpPr/>
            <p:nvPr/>
          </p:nvSpPr>
          <p:spPr>
            <a:xfrm>
              <a:off x="6917739" y="1672248"/>
              <a:ext cx="36250" cy="87337"/>
            </a:xfrm>
            <a:custGeom>
              <a:avLst/>
              <a:gdLst/>
              <a:ahLst/>
              <a:cxnLst/>
              <a:rect l="l" t="t" r="r" b="b"/>
              <a:pathLst>
                <a:path w="1031" h="2484" extrusionOk="0">
                  <a:moveTo>
                    <a:pt x="18" y="1"/>
                  </a:moveTo>
                  <a:cubicBezTo>
                    <a:pt x="1" y="1148"/>
                    <a:pt x="18" y="2296"/>
                    <a:pt x="86" y="2431"/>
                  </a:cubicBezTo>
                  <a:cubicBezTo>
                    <a:pt x="105" y="2469"/>
                    <a:pt x="190" y="2483"/>
                    <a:pt x="303" y="2483"/>
                  </a:cubicBezTo>
                  <a:cubicBezTo>
                    <a:pt x="583" y="2483"/>
                    <a:pt x="1031" y="2397"/>
                    <a:pt x="1031" y="2397"/>
                  </a:cubicBezTo>
                  <a:lnTo>
                    <a:pt x="18" y="1"/>
                  </a:lnTo>
                  <a:close/>
                </a:path>
              </a:pathLst>
            </a:custGeom>
            <a:solidFill>
              <a:srgbClr val="EDB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43"/>
            <p:cNvSpPr/>
            <p:nvPr/>
          </p:nvSpPr>
          <p:spPr>
            <a:xfrm>
              <a:off x="6883951" y="1677417"/>
              <a:ext cx="33261" cy="21729"/>
            </a:xfrm>
            <a:custGeom>
              <a:avLst/>
              <a:gdLst/>
              <a:ahLst/>
              <a:cxnLst/>
              <a:rect l="l" t="t" r="r" b="b"/>
              <a:pathLst>
                <a:path w="946" h="618" extrusionOk="0">
                  <a:moveTo>
                    <a:pt x="679" y="0"/>
                  </a:moveTo>
                  <a:cubicBezTo>
                    <a:pt x="486" y="0"/>
                    <a:pt x="166" y="32"/>
                    <a:pt x="84" y="140"/>
                  </a:cubicBezTo>
                  <a:cubicBezTo>
                    <a:pt x="1" y="293"/>
                    <a:pt x="152" y="596"/>
                    <a:pt x="203" y="613"/>
                  </a:cubicBezTo>
                  <a:cubicBezTo>
                    <a:pt x="208" y="616"/>
                    <a:pt x="219" y="617"/>
                    <a:pt x="235" y="617"/>
                  </a:cubicBezTo>
                  <a:cubicBezTo>
                    <a:pt x="379" y="617"/>
                    <a:pt x="912" y="495"/>
                    <a:pt x="912" y="495"/>
                  </a:cubicBezTo>
                  <a:cubicBezTo>
                    <a:pt x="946" y="461"/>
                    <a:pt x="912" y="5"/>
                    <a:pt x="793" y="5"/>
                  </a:cubicBezTo>
                  <a:cubicBezTo>
                    <a:pt x="766" y="2"/>
                    <a:pt x="726" y="0"/>
                    <a:pt x="6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43"/>
            <p:cNvSpPr/>
            <p:nvPr/>
          </p:nvSpPr>
          <p:spPr>
            <a:xfrm>
              <a:off x="6959261" y="1769814"/>
              <a:ext cx="17861" cy="8895"/>
            </a:xfrm>
            <a:custGeom>
              <a:avLst/>
              <a:gdLst/>
              <a:ahLst/>
              <a:cxnLst/>
              <a:rect l="l" t="t" r="r" b="b"/>
              <a:pathLst>
                <a:path w="508" h="253" extrusionOk="0">
                  <a:moveTo>
                    <a:pt x="465" y="0"/>
                  </a:moveTo>
                  <a:cubicBezTo>
                    <a:pt x="419" y="0"/>
                    <a:pt x="334" y="53"/>
                    <a:pt x="237" y="94"/>
                  </a:cubicBezTo>
                  <a:cubicBezTo>
                    <a:pt x="120" y="162"/>
                    <a:pt x="1" y="178"/>
                    <a:pt x="18" y="229"/>
                  </a:cubicBezTo>
                  <a:cubicBezTo>
                    <a:pt x="34" y="244"/>
                    <a:pt x="65" y="253"/>
                    <a:pt x="107" y="253"/>
                  </a:cubicBezTo>
                  <a:cubicBezTo>
                    <a:pt x="158" y="253"/>
                    <a:pt x="223" y="240"/>
                    <a:pt x="288" y="212"/>
                  </a:cubicBezTo>
                  <a:cubicBezTo>
                    <a:pt x="423" y="144"/>
                    <a:pt x="507" y="61"/>
                    <a:pt x="491" y="9"/>
                  </a:cubicBezTo>
                  <a:cubicBezTo>
                    <a:pt x="485" y="3"/>
                    <a:pt x="476" y="0"/>
                    <a:pt x="465" y="0"/>
                  </a:cubicBez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43"/>
            <p:cNvSpPr/>
            <p:nvPr/>
          </p:nvSpPr>
          <p:spPr>
            <a:xfrm>
              <a:off x="6934966" y="1749949"/>
              <a:ext cx="45145" cy="24401"/>
            </a:xfrm>
            <a:custGeom>
              <a:avLst/>
              <a:gdLst/>
              <a:ahLst/>
              <a:cxnLst/>
              <a:rect l="l" t="t" r="r" b="b"/>
              <a:pathLst>
                <a:path w="1284" h="694" extrusionOk="0">
                  <a:moveTo>
                    <a:pt x="1164" y="1"/>
                  </a:moveTo>
                  <a:cubicBezTo>
                    <a:pt x="878" y="322"/>
                    <a:pt x="523" y="592"/>
                    <a:pt x="1" y="693"/>
                  </a:cubicBezTo>
                  <a:cubicBezTo>
                    <a:pt x="844" y="693"/>
                    <a:pt x="1283" y="102"/>
                    <a:pt x="1283" y="102"/>
                  </a:cubicBezTo>
                  <a:lnTo>
                    <a:pt x="1164" y="1"/>
                  </a:ln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43"/>
            <p:cNvSpPr/>
            <p:nvPr/>
          </p:nvSpPr>
          <p:spPr>
            <a:xfrm>
              <a:off x="6920129" y="1672248"/>
              <a:ext cx="42157" cy="22045"/>
            </a:xfrm>
            <a:custGeom>
              <a:avLst/>
              <a:gdLst/>
              <a:ahLst/>
              <a:cxnLst/>
              <a:rect l="l" t="t" r="r" b="b"/>
              <a:pathLst>
                <a:path w="1199" h="627" extrusionOk="0">
                  <a:moveTo>
                    <a:pt x="979" y="1"/>
                  </a:moveTo>
                  <a:cubicBezTo>
                    <a:pt x="828" y="1"/>
                    <a:pt x="220" y="17"/>
                    <a:pt x="119" y="152"/>
                  </a:cubicBezTo>
                  <a:cubicBezTo>
                    <a:pt x="0" y="287"/>
                    <a:pt x="187" y="608"/>
                    <a:pt x="254" y="625"/>
                  </a:cubicBezTo>
                  <a:cubicBezTo>
                    <a:pt x="258" y="626"/>
                    <a:pt x="265" y="626"/>
                    <a:pt x="275" y="626"/>
                  </a:cubicBezTo>
                  <a:cubicBezTo>
                    <a:pt x="419" y="626"/>
                    <a:pt x="1148" y="507"/>
                    <a:pt x="1148" y="507"/>
                  </a:cubicBezTo>
                  <a:cubicBezTo>
                    <a:pt x="1199" y="473"/>
                    <a:pt x="1148" y="17"/>
                    <a:pt x="9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43"/>
            <p:cNvSpPr/>
            <p:nvPr/>
          </p:nvSpPr>
          <p:spPr>
            <a:xfrm>
              <a:off x="6936162" y="1689406"/>
              <a:ext cx="17826" cy="23874"/>
            </a:xfrm>
            <a:custGeom>
              <a:avLst/>
              <a:gdLst/>
              <a:ahLst/>
              <a:cxnLst/>
              <a:rect l="l" t="t" r="r" b="b"/>
              <a:pathLst>
                <a:path w="507" h="679" extrusionOk="0">
                  <a:moveTo>
                    <a:pt x="189" y="0"/>
                  </a:moveTo>
                  <a:cubicBezTo>
                    <a:pt x="182" y="0"/>
                    <a:pt x="176" y="1"/>
                    <a:pt x="169" y="2"/>
                  </a:cubicBezTo>
                  <a:cubicBezTo>
                    <a:pt x="68" y="19"/>
                    <a:pt x="1" y="188"/>
                    <a:pt x="50" y="373"/>
                  </a:cubicBezTo>
                  <a:cubicBezTo>
                    <a:pt x="82" y="548"/>
                    <a:pt x="204" y="678"/>
                    <a:pt x="302" y="678"/>
                  </a:cubicBezTo>
                  <a:cubicBezTo>
                    <a:pt x="308" y="678"/>
                    <a:pt x="314" y="678"/>
                    <a:pt x="320" y="677"/>
                  </a:cubicBezTo>
                  <a:cubicBezTo>
                    <a:pt x="439" y="660"/>
                    <a:pt x="507" y="508"/>
                    <a:pt x="455" y="305"/>
                  </a:cubicBezTo>
                  <a:cubicBezTo>
                    <a:pt x="423" y="130"/>
                    <a:pt x="301" y="0"/>
                    <a:pt x="1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43"/>
            <p:cNvSpPr/>
            <p:nvPr/>
          </p:nvSpPr>
          <p:spPr>
            <a:xfrm>
              <a:off x="7502673" y="2893624"/>
              <a:ext cx="93772" cy="353780"/>
            </a:xfrm>
            <a:custGeom>
              <a:avLst/>
              <a:gdLst/>
              <a:ahLst/>
              <a:cxnLst/>
              <a:rect l="l" t="t" r="r" b="b"/>
              <a:pathLst>
                <a:path w="2667" h="10062" extrusionOk="0">
                  <a:moveTo>
                    <a:pt x="2167" y="0"/>
                  </a:moveTo>
                  <a:cubicBezTo>
                    <a:pt x="1693" y="0"/>
                    <a:pt x="954" y="2147"/>
                    <a:pt x="473" y="4879"/>
                  </a:cubicBezTo>
                  <a:cubicBezTo>
                    <a:pt x="0" y="7663"/>
                    <a:pt x="0" y="9975"/>
                    <a:pt x="473" y="10059"/>
                  </a:cubicBezTo>
                  <a:cubicBezTo>
                    <a:pt x="481" y="10060"/>
                    <a:pt x="490" y="10061"/>
                    <a:pt x="499" y="10061"/>
                  </a:cubicBezTo>
                  <a:cubicBezTo>
                    <a:pt x="959" y="10061"/>
                    <a:pt x="1343" y="7832"/>
                    <a:pt x="1806" y="5116"/>
                  </a:cubicBezTo>
                  <a:cubicBezTo>
                    <a:pt x="2295" y="2331"/>
                    <a:pt x="2666" y="70"/>
                    <a:pt x="2194" y="3"/>
                  </a:cubicBezTo>
                  <a:cubicBezTo>
                    <a:pt x="2185" y="1"/>
                    <a:pt x="2176" y="0"/>
                    <a:pt x="21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43"/>
            <p:cNvSpPr/>
            <p:nvPr/>
          </p:nvSpPr>
          <p:spPr>
            <a:xfrm>
              <a:off x="7580409" y="2773065"/>
              <a:ext cx="44513" cy="88955"/>
            </a:xfrm>
            <a:custGeom>
              <a:avLst/>
              <a:gdLst/>
              <a:ahLst/>
              <a:cxnLst/>
              <a:rect l="l" t="t" r="r" b="b"/>
              <a:pathLst>
                <a:path w="1266" h="2530" extrusionOk="0">
                  <a:moveTo>
                    <a:pt x="951" y="1"/>
                  </a:moveTo>
                  <a:cubicBezTo>
                    <a:pt x="717" y="1"/>
                    <a:pt x="393" y="487"/>
                    <a:pt x="203" y="1137"/>
                  </a:cubicBezTo>
                  <a:cubicBezTo>
                    <a:pt x="0" y="1845"/>
                    <a:pt x="34" y="2453"/>
                    <a:pt x="287" y="2520"/>
                  </a:cubicBezTo>
                  <a:cubicBezTo>
                    <a:pt x="304" y="2526"/>
                    <a:pt x="321" y="2529"/>
                    <a:pt x="339" y="2529"/>
                  </a:cubicBezTo>
                  <a:cubicBezTo>
                    <a:pt x="573" y="2529"/>
                    <a:pt x="892" y="2032"/>
                    <a:pt x="1080" y="1391"/>
                  </a:cubicBezTo>
                  <a:cubicBezTo>
                    <a:pt x="1265" y="698"/>
                    <a:pt x="1231" y="74"/>
                    <a:pt x="995" y="7"/>
                  </a:cubicBezTo>
                  <a:cubicBezTo>
                    <a:pt x="981" y="3"/>
                    <a:pt x="966" y="1"/>
                    <a:pt x="9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43"/>
            <p:cNvSpPr/>
            <p:nvPr/>
          </p:nvSpPr>
          <p:spPr>
            <a:xfrm>
              <a:off x="6535142" y="3311308"/>
              <a:ext cx="245628" cy="96514"/>
            </a:xfrm>
            <a:custGeom>
              <a:avLst/>
              <a:gdLst/>
              <a:ahLst/>
              <a:cxnLst/>
              <a:rect l="l" t="t" r="r" b="b"/>
              <a:pathLst>
                <a:path w="6986" h="2745" extrusionOk="0">
                  <a:moveTo>
                    <a:pt x="1688" y="1"/>
                  </a:moveTo>
                  <a:lnTo>
                    <a:pt x="0" y="2059"/>
                  </a:lnTo>
                  <a:cubicBezTo>
                    <a:pt x="0" y="2059"/>
                    <a:pt x="1934" y="2744"/>
                    <a:pt x="4695" y="2744"/>
                  </a:cubicBezTo>
                  <a:cubicBezTo>
                    <a:pt x="5374" y="2744"/>
                    <a:pt x="6104" y="2703"/>
                    <a:pt x="6867" y="2599"/>
                  </a:cubicBezTo>
                  <a:lnTo>
                    <a:pt x="6986" y="1470"/>
                  </a:lnTo>
                  <a:lnTo>
                    <a:pt x="6986" y="1470"/>
                  </a:lnTo>
                  <a:cubicBezTo>
                    <a:pt x="6491" y="1694"/>
                    <a:pt x="5998" y="1785"/>
                    <a:pt x="5523" y="1785"/>
                  </a:cubicBezTo>
                  <a:cubicBezTo>
                    <a:pt x="3426" y="1785"/>
                    <a:pt x="1688" y="1"/>
                    <a:pt x="16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43"/>
            <p:cNvSpPr/>
            <p:nvPr/>
          </p:nvSpPr>
          <p:spPr>
            <a:xfrm>
              <a:off x="6649056" y="3259133"/>
              <a:ext cx="46306" cy="36813"/>
            </a:xfrm>
            <a:custGeom>
              <a:avLst/>
              <a:gdLst/>
              <a:ahLst/>
              <a:cxnLst/>
              <a:rect l="l" t="t" r="r" b="b"/>
              <a:pathLst>
                <a:path w="1317" h="1047" extrusionOk="0">
                  <a:moveTo>
                    <a:pt x="1316" y="0"/>
                  </a:moveTo>
                  <a:lnTo>
                    <a:pt x="0" y="641"/>
                  </a:lnTo>
                  <a:lnTo>
                    <a:pt x="169" y="1046"/>
                  </a:lnTo>
                  <a:cubicBezTo>
                    <a:pt x="556" y="979"/>
                    <a:pt x="927" y="810"/>
                    <a:pt x="1282" y="574"/>
                  </a:cubicBezTo>
                  <a:lnTo>
                    <a:pt x="131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356;p54">
            <a:extLst>
              <a:ext uri="{FF2B5EF4-FFF2-40B4-BE49-F238E27FC236}">
                <a16:creationId xmlns:a16="http://schemas.microsoft.com/office/drawing/2014/main" id="{CCF79FCB-A252-4689-ACFC-39F48F04AE29}"/>
              </a:ext>
            </a:extLst>
          </p:cNvPr>
          <p:cNvSpPr txBox="1">
            <a:spLocks/>
          </p:cNvSpPr>
          <p:nvPr/>
        </p:nvSpPr>
        <p:spPr>
          <a:xfrm>
            <a:off x="826337" y="2309588"/>
            <a:ext cx="4124934" cy="463478"/>
          </a:xfrm>
          <a:prstGeom prst="rect">
            <a:avLst/>
          </a:prstGeom>
          <a:solidFill>
            <a:schemeClr val="lt2"/>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400"/>
              <a:buFont typeface="PT Sans"/>
              <a:buNone/>
              <a:defRPr sz="1600" b="0" i="0" u="none" strike="noStrike" cap="none">
                <a:solidFill>
                  <a:schemeClr val="dk1"/>
                </a:solidFill>
                <a:latin typeface="Figtree"/>
                <a:ea typeface="Figtree"/>
                <a:cs typeface="Figtree"/>
                <a:sym typeface="Figtree"/>
              </a:defRPr>
            </a:lvl1pPr>
            <a:lvl2pPr marL="914400" marR="0" lvl="1" indent="-317500" algn="ctr" rtl="0">
              <a:lnSpc>
                <a:spcPct val="100000"/>
              </a:lnSpc>
              <a:spcBef>
                <a:spcPts val="0"/>
              </a:spcBef>
              <a:spcAft>
                <a:spcPts val="0"/>
              </a:spcAft>
              <a:buClr>
                <a:schemeClr val="dk1"/>
              </a:buClr>
              <a:buSzPts val="2100"/>
              <a:buFont typeface="Figtree"/>
              <a:buNone/>
              <a:defRPr sz="2100" b="0" i="0" u="none" strike="noStrike" cap="none">
                <a:solidFill>
                  <a:schemeClr val="dk1"/>
                </a:solidFill>
                <a:latin typeface="Figtree"/>
                <a:ea typeface="Figtree"/>
                <a:cs typeface="Figtree"/>
                <a:sym typeface="Figtree"/>
              </a:defRPr>
            </a:lvl2pPr>
            <a:lvl3pPr marL="1371600" marR="0" lvl="2" indent="-317500" algn="ctr" rtl="0">
              <a:lnSpc>
                <a:spcPct val="100000"/>
              </a:lnSpc>
              <a:spcBef>
                <a:spcPts val="0"/>
              </a:spcBef>
              <a:spcAft>
                <a:spcPts val="0"/>
              </a:spcAft>
              <a:buClr>
                <a:schemeClr val="dk1"/>
              </a:buClr>
              <a:buSzPts val="2100"/>
              <a:buFont typeface="Figtree"/>
              <a:buNone/>
              <a:defRPr sz="2100" b="0" i="0" u="none" strike="noStrike" cap="none">
                <a:solidFill>
                  <a:schemeClr val="dk1"/>
                </a:solidFill>
                <a:latin typeface="Figtree"/>
                <a:ea typeface="Figtree"/>
                <a:cs typeface="Figtree"/>
                <a:sym typeface="Figtree"/>
              </a:defRPr>
            </a:lvl3pPr>
            <a:lvl4pPr marL="1828800" marR="0" lvl="3"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4pPr>
            <a:lvl5pPr marL="2286000" marR="0" lvl="4"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5pPr>
            <a:lvl6pPr marL="2743200" marR="0" lvl="5"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6pPr>
            <a:lvl7pPr marL="3200400" marR="0" lvl="6"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7pPr>
            <a:lvl8pPr marL="3657600" marR="0" lvl="7"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8pPr>
            <a:lvl9pPr marL="4114800" marR="0" lvl="8"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9pPr>
          </a:lstStyle>
          <a:p>
            <a:pPr marL="0" indent="0" algn="l"/>
            <a:r>
              <a:rPr lang="sl-SI" dirty="0"/>
              <a:t>PEOPLE: </a:t>
            </a:r>
            <a:r>
              <a:rPr lang="sl-SI" dirty="0" err="1"/>
              <a:t>first</a:t>
            </a:r>
            <a:r>
              <a:rPr lang="sl-SI" dirty="0"/>
              <a:t> </a:t>
            </a:r>
            <a:r>
              <a:rPr lang="sl-SI" dirty="0" err="1"/>
              <a:t>response</a:t>
            </a:r>
            <a:r>
              <a:rPr lang="sl-SI" dirty="0"/>
              <a:t>, </a:t>
            </a:r>
            <a:r>
              <a:rPr lang="sl-SI" dirty="0" err="1"/>
              <a:t>mutual</a:t>
            </a:r>
            <a:r>
              <a:rPr lang="sl-SI" dirty="0"/>
              <a:t> </a:t>
            </a:r>
            <a:r>
              <a:rPr lang="sl-SI" dirty="0" err="1"/>
              <a:t>aid</a:t>
            </a:r>
            <a:endParaRPr lang="en-GB" dirty="0"/>
          </a:p>
        </p:txBody>
      </p:sp>
      <p:sp>
        <p:nvSpPr>
          <p:cNvPr id="220" name="Google Shape;2356;p54">
            <a:extLst>
              <a:ext uri="{FF2B5EF4-FFF2-40B4-BE49-F238E27FC236}">
                <a16:creationId xmlns:a16="http://schemas.microsoft.com/office/drawing/2014/main" id="{61012CFD-2244-40E8-828A-FB52D3F21704}"/>
              </a:ext>
            </a:extLst>
          </p:cNvPr>
          <p:cNvSpPr txBox="1">
            <a:spLocks/>
          </p:cNvSpPr>
          <p:nvPr/>
        </p:nvSpPr>
        <p:spPr>
          <a:xfrm>
            <a:off x="822509" y="2868729"/>
            <a:ext cx="4124934" cy="652054"/>
          </a:xfrm>
          <a:prstGeom prst="rect">
            <a:avLst/>
          </a:prstGeom>
          <a:solidFill>
            <a:schemeClr val="tx1">
              <a:lumMod val="20000"/>
              <a:lumOff val="8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400"/>
              <a:buFont typeface="PT Sans"/>
              <a:buNone/>
              <a:defRPr sz="1600" b="0" i="0" u="none" strike="noStrike" cap="none">
                <a:solidFill>
                  <a:schemeClr val="dk1"/>
                </a:solidFill>
                <a:latin typeface="Figtree"/>
                <a:ea typeface="Figtree"/>
                <a:cs typeface="Figtree"/>
                <a:sym typeface="Figtree"/>
              </a:defRPr>
            </a:lvl1pPr>
            <a:lvl2pPr marL="914400" marR="0" lvl="1" indent="-317500" algn="ctr" rtl="0">
              <a:lnSpc>
                <a:spcPct val="100000"/>
              </a:lnSpc>
              <a:spcBef>
                <a:spcPts val="0"/>
              </a:spcBef>
              <a:spcAft>
                <a:spcPts val="0"/>
              </a:spcAft>
              <a:buClr>
                <a:schemeClr val="dk1"/>
              </a:buClr>
              <a:buSzPts val="2100"/>
              <a:buFont typeface="Figtree"/>
              <a:buNone/>
              <a:defRPr sz="2100" b="0" i="0" u="none" strike="noStrike" cap="none">
                <a:solidFill>
                  <a:schemeClr val="dk1"/>
                </a:solidFill>
                <a:latin typeface="Figtree"/>
                <a:ea typeface="Figtree"/>
                <a:cs typeface="Figtree"/>
                <a:sym typeface="Figtree"/>
              </a:defRPr>
            </a:lvl2pPr>
            <a:lvl3pPr marL="1371600" marR="0" lvl="2" indent="-317500" algn="ctr" rtl="0">
              <a:lnSpc>
                <a:spcPct val="100000"/>
              </a:lnSpc>
              <a:spcBef>
                <a:spcPts val="0"/>
              </a:spcBef>
              <a:spcAft>
                <a:spcPts val="0"/>
              </a:spcAft>
              <a:buClr>
                <a:schemeClr val="dk1"/>
              </a:buClr>
              <a:buSzPts val="2100"/>
              <a:buFont typeface="Figtree"/>
              <a:buNone/>
              <a:defRPr sz="2100" b="0" i="0" u="none" strike="noStrike" cap="none">
                <a:solidFill>
                  <a:schemeClr val="dk1"/>
                </a:solidFill>
                <a:latin typeface="Figtree"/>
                <a:ea typeface="Figtree"/>
                <a:cs typeface="Figtree"/>
                <a:sym typeface="Figtree"/>
              </a:defRPr>
            </a:lvl3pPr>
            <a:lvl4pPr marL="1828800" marR="0" lvl="3"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4pPr>
            <a:lvl5pPr marL="2286000" marR="0" lvl="4"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5pPr>
            <a:lvl6pPr marL="2743200" marR="0" lvl="5"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6pPr>
            <a:lvl7pPr marL="3200400" marR="0" lvl="6"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7pPr>
            <a:lvl8pPr marL="3657600" marR="0" lvl="7"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8pPr>
            <a:lvl9pPr marL="4114800" marR="0" lvl="8"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9pPr>
          </a:lstStyle>
          <a:p>
            <a:pPr marL="0" indent="0" algn="l"/>
            <a:r>
              <a:rPr lang="sl-SI" dirty="0"/>
              <a:t>INSTITUTIONS: civil </a:t>
            </a:r>
            <a:r>
              <a:rPr lang="sl-SI" dirty="0" err="1"/>
              <a:t>defense</a:t>
            </a:r>
            <a:r>
              <a:rPr lang="sl-SI" dirty="0"/>
              <a:t>, </a:t>
            </a:r>
            <a:r>
              <a:rPr lang="sl-SI" dirty="0" err="1"/>
              <a:t>firefighters</a:t>
            </a:r>
            <a:r>
              <a:rPr lang="sl-SI" dirty="0"/>
              <a:t>, </a:t>
            </a:r>
            <a:r>
              <a:rPr lang="sl-SI" dirty="0" err="1"/>
              <a:t>municipality</a:t>
            </a:r>
            <a:r>
              <a:rPr lang="sl-SI" dirty="0"/>
              <a:t>, </a:t>
            </a:r>
            <a:r>
              <a:rPr lang="sl-SI" dirty="0" err="1"/>
              <a:t>volunteers</a:t>
            </a:r>
            <a:endParaRPr lang="en-GB" dirty="0"/>
          </a:p>
        </p:txBody>
      </p:sp>
      <p:sp>
        <p:nvSpPr>
          <p:cNvPr id="221" name="Google Shape;2356;p54">
            <a:extLst>
              <a:ext uri="{FF2B5EF4-FFF2-40B4-BE49-F238E27FC236}">
                <a16:creationId xmlns:a16="http://schemas.microsoft.com/office/drawing/2014/main" id="{3B5459BE-63B4-4BAB-92AF-E26F17AB0D5D}"/>
              </a:ext>
            </a:extLst>
          </p:cNvPr>
          <p:cNvSpPr txBox="1">
            <a:spLocks/>
          </p:cNvSpPr>
          <p:nvPr/>
        </p:nvSpPr>
        <p:spPr>
          <a:xfrm>
            <a:off x="813902" y="3616446"/>
            <a:ext cx="4124934" cy="603429"/>
          </a:xfrm>
          <a:prstGeom prst="rect">
            <a:avLst/>
          </a:prstGeom>
          <a:solidFill>
            <a:schemeClr val="lt2"/>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400"/>
              <a:buFont typeface="PT Sans"/>
              <a:buNone/>
              <a:defRPr sz="1600" b="0" i="0" u="none" strike="noStrike" cap="none">
                <a:solidFill>
                  <a:schemeClr val="dk1"/>
                </a:solidFill>
                <a:latin typeface="Figtree"/>
                <a:ea typeface="Figtree"/>
                <a:cs typeface="Figtree"/>
                <a:sym typeface="Figtree"/>
              </a:defRPr>
            </a:lvl1pPr>
            <a:lvl2pPr marL="914400" marR="0" lvl="1" indent="-317500" algn="ctr" rtl="0">
              <a:lnSpc>
                <a:spcPct val="100000"/>
              </a:lnSpc>
              <a:spcBef>
                <a:spcPts val="0"/>
              </a:spcBef>
              <a:spcAft>
                <a:spcPts val="0"/>
              </a:spcAft>
              <a:buClr>
                <a:schemeClr val="dk1"/>
              </a:buClr>
              <a:buSzPts val="2100"/>
              <a:buFont typeface="Figtree"/>
              <a:buNone/>
              <a:defRPr sz="2100" b="0" i="0" u="none" strike="noStrike" cap="none">
                <a:solidFill>
                  <a:schemeClr val="dk1"/>
                </a:solidFill>
                <a:latin typeface="Figtree"/>
                <a:ea typeface="Figtree"/>
                <a:cs typeface="Figtree"/>
                <a:sym typeface="Figtree"/>
              </a:defRPr>
            </a:lvl2pPr>
            <a:lvl3pPr marL="1371600" marR="0" lvl="2" indent="-317500" algn="ctr" rtl="0">
              <a:lnSpc>
                <a:spcPct val="100000"/>
              </a:lnSpc>
              <a:spcBef>
                <a:spcPts val="0"/>
              </a:spcBef>
              <a:spcAft>
                <a:spcPts val="0"/>
              </a:spcAft>
              <a:buClr>
                <a:schemeClr val="dk1"/>
              </a:buClr>
              <a:buSzPts val="2100"/>
              <a:buFont typeface="Figtree"/>
              <a:buNone/>
              <a:defRPr sz="2100" b="0" i="0" u="none" strike="noStrike" cap="none">
                <a:solidFill>
                  <a:schemeClr val="dk1"/>
                </a:solidFill>
                <a:latin typeface="Figtree"/>
                <a:ea typeface="Figtree"/>
                <a:cs typeface="Figtree"/>
                <a:sym typeface="Figtree"/>
              </a:defRPr>
            </a:lvl3pPr>
            <a:lvl4pPr marL="1828800" marR="0" lvl="3"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4pPr>
            <a:lvl5pPr marL="2286000" marR="0" lvl="4"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5pPr>
            <a:lvl6pPr marL="2743200" marR="0" lvl="5"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6pPr>
            <a:lvl7pPr marL="3200400" marR="0" lvl="6"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7pPr>
            <a:lvl8pPr marL="3657600" marR="0" lvl="7"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8pPr>
            <a:lvl9pPr marL="4114800" marR="0" lvl="8"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9pPr>
          </a:lstStyle>
          <a:p>
            <a:pPr marL="0" indent="0" algn="l"/>
            <a:r>
              <a:rPr lang="sl-SI" dirty="0"/>
              <a:t>PLACE: </a:t>
            </a:r>
            <a:r>
              <a:rPr lang="sl-SI" dirty="0" err="1"/>
              <a:t>roads</a:t>
            </a:r>
            <a:r>
              <a:rPr lang="sl-SI" dirty="0"/>
              <a:t> </a:t>
            </a:r>
            <a:r>
              <a:rPr lang="sl-SI" dirty="0" err="1"/>
              <a:t>and</a:t>
            </a:r>
            <a:r>
              <a:rPr lang="sl-SI" dirty="0"/>
              <a:t> </a:t>
            </a:r>
            <a:r>
              <a:rPr lang="sl-SI" dirty="0" err="1"/>
              <a:t>access</a:t>
            </a:r>
            <a:r>
              <a:rPr lang="sl-SI" dirty="0"/>
              <a:t>, </a:t>
            </a:r>
            <a:r>
              <a:rPr lang="sl-SI" dirty="0" err="1"/>
              <a:t>riverbanks</a:t>
            </a:r>
            <a:r>
              <a:rPr lang="sl-SI" dirty="0"/>
              <a:t>, </a:t>
            </a:r>
            <a:r>
              <a:rPr lang="sl-SI" dirty="0" err="1"/>
              <a:t>drainage</a:t>
            </a:r>
            <a:r>
              <a:rPr lang="sl-SI" dirty="0"/>
              <a:t>, </a:t>
            </a:r>
            <a:r>
              <a:rPr lang="sl-SI" dirty="0" err="1"/>
              <a:t>land</a:t>
            </a:r>
            <a:r>
              <a:rPr lang="sl-SI" dirty="0"/>
              <a:t> </a:t>
            </a:r>
            <a:r>
              <a:rPr lang="sl-SI" dirty="0" err="1"/>
              <a:t>use</a:t>
            </a:r>
            <a:endParaRPr lang="en-GB" dirty="0"/>
          </a:p>
        </p:txBody>
      </p:sp>
      <p:sp>
        <p:nvSpPr>
          <p:cNvPr id="222" name="Rectangle 221">
            <a:extLst>
              <a:ext uri="{FF2B5EF4-FFF2-40B4-BE49-F238E27FC236}">
                <a16:creationId xmlns:a16="http://schemas.microsoft.com/office/drawing/2014/main" id="{73CBC852-C2FB-4383-A6C6-6C7EC1930B35}"/>
              </a:ext>
            </a:extLst>
          </p:cNvPr>
          <p:cNvSpPr>
            <a:spLocks noGrp="1"/>
          </p:cNvSpPr>
          <p:nvPr/>
        </p:nvSpPr>
        <p:spPr>
          <a:xfrm>
            <a:off x="310061" y="4540630"/>
            <a:ext cx="8523878" cy="523875"/>
          </a:xfrm>
          <a:prstGeom prst="rect">
            <a:avLst/>
          </a:prstGeom>
          <a:noFill/>
          <a:ln w="0">
            <a:noFill/>
            <a:prstDash val="solid"/>
          </a:ln>
        </p:spPr>
        <p:txBody>
          <a:bodyPr anchor="ctr"/>
          <a:lstStyle/>
          <a:p>
            <a:pPr algn="l">
              <a:defRPr sz="2100" b="1">
                <a:solidFill>
                  <a:srgbClr val="172321"/>
                </a:solidFill>
              </a:defRPr>
            </a:pPr>
            <a:r>
              <a:rPr sz="2100" b="1" dirty="0">
                <a:solidFill>
                  <a:srgbClr val="172321"/>
                </a:solidFill>
                <a:latin typeface="Archivo" panose="020B0604020202020204" charset="-18"/>
                <a:cs typeface="Archivo" panose="020B0604020202020204" charset="-18"/>
              </a:rPr>
              <a:t>The modelling question became </a:t>
            </a:r>
            <a:r>
              <a:rPr sz="2100" b="1" dirty="0" err="1">
                <a:solidFill>
                  <a:srgbClr val="172321"/>
                </a:solidFill>
                <a:latin typeface="Archivo" panose="020B0604020202020204" charset="-18"/>
                <a:cs typeface="Archivo" panose="020B0604020202020204" charset="-18"/>
              </a:rPr>
              <a:t>behavioural</a:t>
            </a:r>
            <a:r>
              <a:rPr sz="2100" b="1" dirty="0">
                <a:solidFill>
                  <a:srgbClr val="172321"/>
                </a:solidFill>
                <a:latin typeface="Archivo" panose="020B0604020202020204" charset="-18"/>
                <a:cs typeface="Archivo" panose="020B0604020202020204" charset="-18"/>
              </a:rPr>
              <a:t>: who knows what, decides what, and acts when?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9"/>
                                        </p:tgtEl>
                                        <p:attrNameLst>
                                          <p:attrName>style.visibility</p:attrName>
                                        </p:attrNameLst>
                                      </p:cBhvr>
                                      <p:to>
                                        <p:strVal val="visible"/>
                                      </p:to>
                                    </p:set>
                                    <p:animEffect transition="in" filter="fade">
                                      <p:cBhvr>
                                        <p:cTn id="7" dur="500"/>
                                        <p:tgtEl>
                                          <p:spTgt spid="2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0"/>
                                        </p:tgtEl>
                                        <p:attrNameLst>
                                          <p:attrName>style.visibility</p:attrName>
                                        </p:attrNameLst>
                                      </p:cBhvr>
                                      <p:to>
                                        <p:strVal val="visible"/>
                                      </p:to>
                                    </p:set>
                                    <p:animEffect transition="in" filter="fade">
                                      <p:cBhvr>
                                        <p:cTn id="11" dur="500"/>
                                        <p:tgtEl>
                                          <p:spTgt spid="22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21"/>
                                        </p:tgtEl>
                                        <p:attrNameLst>
                                          <p:attrName>style.visibility</p:attrName>
                                        </p:attrNameLst>
                                      </p:cBhvr>
                                      <p:to>
                                        <p:strVal val="visible"/>
                                      </p:to>
                                    </p:set>
                                    <p:animEffect transition="in" filter="fade">
                                      <p:cBhvr>
                                        <p:cTn id="15" dur="500"/>
                                        <p:tgtEl>
                                          <p:spTgt spid="2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22"/>
                                        </p:tgtEl>
                                        <p:attrNameLst>
                                          <p:attrName>style.visibility</p:attrName>
                                        </p:attrNameLst>
                                      </p:cBhvr>
                                      <p:to>
                                        <p:strVal val="visible"/>
                                      </p:to>
                                    </p:set>
                                    <p:animEffect transition="in" filter="fade">
                                      <p:cBhvr>
                                        <p:cTn id="20" dur="500"/>
                                        <p:tgtEl>
                                          <p:spTgt spid="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 grpId="0" animBg="1"/>
      <p:bldP spid="220" grpId="0" animBg="1"/>
      <p:bldP spid="221" grpId="0" animBg="1"/>
      <p:bldP spid="2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1"/>
        <p:cNvGrpSpPr/>
        <p:nvPr/>
      </p:nvGrpSpPr>
      <p:grpSpPr>
        <a:xfrm>
          <a:off x="0" y="0"/>
          <a:ext cx="0" cy="0"/>
          <a:chOff x="0" y="0"/>
          <a:chExt cx="0" cy="0"/>
        </a:xfrm>
      </p:grpSpPr>
      <p:grpSp>
        <p:nvGrpSpPr>
          <p:cNvPr id="1764" name="Google Shape;1764;p43"/>
          <p:cNvGrpSpPr/>
          <p:nvPr/>
        </p:nvGrpSpPr>
        <p:grpSpPr>
          <a:xfrm>
            <a:off x="6369070" y="18399"/>
            <a:ext cx="2476500" cy="2434837"/>
            <a:chOff x="4747149" y="742299"/>
            <a:chExt cx="3770761" cy="3679788"/>
          </a:xfrm>
        </p:grpSpPr>
        <p:sp>
          <p:nvSpPr>
            <p:cNvPr id="1765" name="Google Shape;1765;p43"/>
            <p:cNvSpPr/>
            <p:nvPr/>
          </p:nvSpPr>
          <p:spPr>
            <a:xfrm>
              <a:off x="5150600" y="742299"/>
              <a:ext cx="3367310" cy="3679788"/>
            </a:xfrm>
            <a:custGeom>
              <a:avLst/>
              <a:gdLst/>
              <a:ahLst/>
              <a:cxnLst/>
              <a:rect l="l" t="t" r="r" b="b"/>
              <a:pathLst>
                <a:path w="95703" h="104584" extrusionOk="0">
                  <a:moveTo>
                    <a:pt x="60010" y="1"/>
                  </a:moveTo>
                  <a:cubicBezTo>
                    <a:pt x="50737" y="1"/>
                    <a:pt x="36277" y="5622"/>
                    <a:pt x="31215" y="23469"/>
                  </a:cubicBezTo>
                  <a:cubicBezTo>
                    <a:pt x="29629" y="29087"/>
                    <a:pt x="25462" y="35566"/>
                    <a:pt x="16805" y="38384"/>
                  </a:cubicBezTo>
                  <a:cubicBezTo>
                    <a:pt x="4639" y="42366"/>
                    <a:pt x="0" y="57467"/>
                    <a:pt x="11019" y="65735"/>
                  </a:cubicBezTo>
                  <a:cubicBezTo>
                    <a:pt x="16013" y="69480"/>
                    <a:pt x="20569" y="72686"/>
                    <a:pt x="22762" y="80616"/>
                  </a:cubicBezTo>
                  <a:cubicBezTo>
                    <a:pt x="24533" y="87062"/>
                    <a:pt x="23808" y="93930"/>
                    <a:pt x="27368" y="100139"/>
                  </a:cubicBezTo>
                  <a:cubicBezTo>
                    <a:pt x="28958" y="102912"/>
                    <a:pt x="31887" y="104416"/>
                    <a:pt x="35883" y="104416"/>
                  </a:cubicBezTo>
                  <a:cubicBezTo>
                    <a:pt x="37699" y="104416"/>
                    <a:pt x="39734" y="104105"/>
                    <a:pt x="41964" y="103462"/>
                  </a:cubicBezTo>
                  <a:cubicBezTo>
                    <a:pt x="47159" y="101969"/>
                    <a:pt x="51564" y="99654"/>
                    <a:pt x="56367" y="99654"/>
                  </a:cubicBezTo>
                  <a:cubicBezTo>
                    <a:pt x="57912" y="99654"/>
                    <a:pt x="59498" y="99894"/>
                    <a:pt x="61165" y="100477"/>
                  </a:cubicBezTo>
                  <a:cubicBezTo>
                    <a:pt x="68812" y="103144"/>
                    <a:pt x="74422" y="104584"/>
                    <a:pt x="78900" y="104584"/>
                  </a:cubicBezTo>
                  <a:cubicBezTo>
                    <a:pt x="82525" y="104584"/>
                    <a:pt x="85407" y="103640"/>
                    <a:pt x="88026" y="101640"/>
                  </a:cubicBezTo>
                  <a:cubicBezTo>
                    <a:pt x="91586" y="98907"/>
                    <a:pt x="95703" y="91921"/>
                    <a:pt x="90034" y="81376"/>
                  </a:cubicBezTo>
                  <a:cubicBezTo>
                    <a:pt x="88178" y="77917"/>
                    <a:pt x="82441" y="73867"/>
                    <a:pt x="80231" y="67827"/>
                  </a:cubicBezTo>
                  <a:cubicBezTo>
                    <a:pt x="78020" y="61786"/>
                    <a:pt x="78864" y="58598"/>
                    <a:pt x="80652" y="53368"/>
                  </a:cubicBezTo>
                  <a:cubicBezTo>
                    <a:pt x="82137" y="49064"/>
                    <a:pt x="86812" y="42130"/>
                    <a:pt x="87840" y="36477"/>
                  </a:cubicBezTo>
                  <a:cubicBezTo>
                    <a:pt x="90506" y="21764"/>
                    <a:pt x="83183" y="2563"/>
                    <a:pt x="62380" y="133"/>
                  </a:cubicBezTo>
                  <a:cubicBezTo>
                    <a:pt x="61639" y="46"/>
                    <a:pt x="60845" y="1"/>
                    <a:pt x="60010" y="1"/>
                  </a:cubicBezTo>
                  <a:close/>
                </a:path>
              </a:pathLst>
            </a:custGeom>
            <a:gradFill>
              <a:gsLst>
                <a:gs pos="0">
                  <a:schemeClr val="lt1"/>
                </a:gs>
                <a:gs pos="100000">
                  <a:schemeClr val="lt2"/>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43"/>
            <p:cNvSpPr/>
            <p:nvPr/>
          </p:nvSpPr>
          <p:spPr>
            <a:xfrm>
              <a:off x="7861608" y="3492270"/>
              <a:ext cx="383244" cy="29570"/>
            </a:xfrm>
            <a:custGeom>
              <a:avLst/>
              <a:gdLst/>
              <a:ahLst/>
              <a:cxnLst/>
              <a:rect l="l" t="t" r="r" b="b"/>
              <a:pathLst>
                <a:path w="10900" h="841" extrusionOk="0">
                  <a:moveTo>
                    <a:pt x="10900" y="1"/>
                  </a:moveTo>
                  <a:lnTo>
                    <a:pt x="10900" y="1"/>
                  </a:lnTo>
                  <a:cubicBezTo>
                    <a:pt x="7255" y="102"/>
                    <a:pt x="3627" y="203"/>
                    <a:pt x="0" y="305"/>
                  </a:cubicBezTo>
                  <a:cubicBezTo>
                    <a:pt x="16" y="305"/>
                    <a:pt x="50" y="305"/>
                    <a:pt x="84" y="321"/>
                  </a:cubicBezTo>
                  <a:cubicBezTo>
                    <a:pt x="2095" y="571"/>
                    <a:pt x="4237" y="840"/>
                    <a:pt x="6217" y="840"/>
                  </a:cubicBezTo>
                  <a:cubicBezTo>
                    <a:pt x="7976" y="840"/>
                    <a:pt x="9606" y="628"/>
                    <a:pt x="10900" y="1"/>
                  </a:cubicBezTo>
                  <a:close/>
                </a:path>
              </a:pathLst>
            </a:custGeom>
            <a:solidFill>
              <a:srgbClr val="678B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43"/>
            <p:cNvSpPr/>
            <p:nvPr/>
          </p:nvSpPr>
          <p:spPr>
            <a:xfrm>
              <a:off x="6927231" y="3456056"/>
              <a:ext cx="144226" cy="307966"/>
            </a:xfrm>
            <a:custGeom>
              <a:avLst/>
              <a:gdLst/>
              <a:ahLst/>
              <a:cxnLst/>
              <a:rect l="l" t="t" r="r" b="b"/>
              <a:pathLst>
                <a:path w="4102" h="8759" extrusionOk="0">
                  <a:moveTo>
                    <a:pt x="541" y="1"/>
                  </a:moveTo>
                  <a:lnTo>
                    <a:pt x="1" y="8252"/>
                  </a:lnTo>
                  <a:lnTo>
                    <a:pt x="4102" y="8759"/>
                  </a:lnTo>
                  <a:lnTo>
                    <a:pt x="1874" y="1"/>
                  </a:lnTo>
                  <a:close/>
                </a:path>
              </a:pathLst>
            </a:custGeom>
            <a:solidFill>
              <a:srgbClr val="4D45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43"/>
            <p:cNvSpPr/>
            <p:nvPr/>
          </p:nvSpPr>
          <p:spPr>
            <a:xfrm>
              <a:off x="6976489" y="3456056"/>
              <a:ext cx="94967" cy="307966"/>
            </a:xfrm>
            <a:custGeom>
              <a:avLst/>
              <a:gdLst/>
              <a:ahLst/>
              <a:cxnLst/>
              <a:rect l="l" t="t" r="r" b="b"/>
              <a:pathLst>
                <a:path w="2701" h="8759" extrusionOk="0">
                  <a:moveTo>
                    <a:pt x="1" y="1"/>
                  </a:moveTo>
                  <a:lnTo>
                    <a:pt x="996" y="8539"/>
                  </a:lnTo>
                  <a:lnTo>
                    <a:pt x="2701" y="8759"/>
                  </a:lnTo>
                  <a:lnTo>
                    <a:pt x="473" y="1"/>
                  </a:lnTo>
                  <a:close/>
                </a:path>
              </a:pathLst>
            </a:custGeom>
            <a:solidFill>
              <a:srgbClr val="393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43"/>
            <p:cNvSpPr/>
            <p:nvPr/>
          </p:nvSpPr>
          <p:spPr>
            <a:xfrm>
              <a:off x="7289119" y="3456056"/>
              <a:ext cx="143593" cy="302622"/>
            </a:xfrm>
            <a:custGeom>
              <a:avLst/>
              <a:gdLst/>
              <a:ahLst/>
              <a:cxnLst/>
              <a:rect l="l" t="t" r="r" b="b"/>
              <a:pathLst>
                <a:path w="4084" h="8607" extrusionOk="0">
                  <a:moveTo>
                    <a:pt x="2092" y="1"/>
                  </a:moveTo>
                  <a:lnTo>
                    <a:pt x="0" y="8606"/>
                  </a:lnTo>
                  <a:lnTo>
                    <a:pt x="4083" y="8100"/>
                  </a:lnTo>
                  <a:lnTo>
                    <a:pt x="3426" y="1"/>
                  </a:lnTo>
                  <a:close/>
                </a:path>
              </a:pathLst>
            </a:custGeom>
            <a:solidFill>
              <a:srgbClr val="4D45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43"/>
            <p:cNvSpPr/>
            <p:nvPr/>
          </p:nvSpPr>
          <p:spPr>
            <a:xfrm>
              <a:off x="7379899" y="3456056"/>
              <a:ext cx="52810" cy="291371"/>
            </a:xfrm>
            <a:custGeom>
              <a:avLst/>
              <a:gdLst/>
              <a:ahLst/>
              <a:cxnLst/>
              <a:rect l="l" t="t" r="r" b="b"/>
              <a:pathLst>
                <a:path w="1502" h="8287" extrusionOk="0">
                  <a:moveTo>
                    <a:pt x="0" y="1"/>
                  </a:moveTo>
                  <a:lnTo>
                    <a:pt x="34" y="8286"/>
                  </a:lnTo>
                  <a:lnTo>
                    <a:pt x="1501" y="8100"/>
                  </a:lnTo>
                  <a:lnTo>
                    <a:pt x="844" y="1"/>
                  </a:lnTo>
                  <a:close/>
                </a:path>
              </a:pathLst>
            </a:custGeom>
            <a:solidFill>
              <a:srgbClr val="393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43"/>
            <p:cNvSpPr/>
            <p:nvPr/>
          </p:nvSpPr>
          <p:spPr>
            <a:xfrm>
              <a:off x="5803104" y="3272177"/>
              <a:ext cx="478176" cy="288347"/>
            </a:xfrm>
            <a:custGeom>
              <a:avLst/>
              <a:gdLst/>
              <a:ahLst/>
              <a:cxnLst/>
              <a:rect l="l" t="t" r="r" b="b"/>
              <a:pathLst>
                <a:path w="13600" h="8201" extrusionOk="0">
                  <a:moveTo>
                    <a:pt x="0" y="0"/>
                  </a:moveTo>
                  <a:lnTo>
                    <a:pt x="0" y="0"/>
                  </a:lnTo>
                  <a:cubicBezTo>
                    <a:pt x="1755" y="2110"/>
                    <a:pt x="3222" y="4675"/>
                    <a:pt x="4219" y="8201"/>
                  </a:cubicBezTo>
                  <a:cubicBezTo>
                    <a:pt x="9449" y="5485"/>
                    <a:pt x="12941" y="2785"/>
                    <a:pt x="13600" y="52"/>
                  </a:cubicBezTo>
                  <a:lnTo>
                    <a:pt x="13600" y="52"/>
                  </a:lnTo>
                  <a:cubicBezTo>
                    <a:pt x="12063" y="79"/>
                    <a:pt x="10520" y="91"/>
                    <a:pt x="8972" y="91"/>
                  </a:cubicBezTo>
                  <a:cubicBezTo>
                    <a:pt x="7700" y="91"/>
                    <a:pt x="6425" y="83"/>
                    <a:pt x="5146" y="68"/>
                  </a:cubicBezTo>
                  <a:cubicBezTo>
                    <a:pt x="3442" y="34"/>
                    <a:pt x="1721" y="18"/>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43"/>
            <p:cNvSpPr/>
            <p:nvPr/>
          </p:nvSpPr>
          <p:spPr>
            <a:xfrm>
              <a:off x="6051640" y="3203969"/>
              <a:ext cx="2195039" cy="1199272"/>
            </a:xfrm>
            <a:custGeom>
              <a:avLst/>
              <a:gdLst/>
              <a:ahLst/>
              <a:cxnLst/>
              <a:rect l="l" t="t" r="r" b="b"/>
              <a:pathLst>
                <a:path w="62430" h="34109" extrusionOk="0">
                  <a:moveTo>
                    <a:pt x="55816" y="1"/>
                  </a:moveTo>
                  <a:cubicBezTo>
                    <a:pt x="40259" y="84"/>
                    <a:pt x="24281" y="1620"/>
                    <a:pt x="7863" y="1958"/>
                  </a:cubicBezTo>
                  <a:cubicBezTo>
                    <a:pt x="14394" y="1873"/>
                    <a:pt x="33055" y="1704"/>
                    <a:pt x="37391" y="1502"/>
                  </a:cubicBezTo>
                  <a:lnTo>
                    <a:pt x="37391" y="1502"/>
                  </a:lnTo>
                  <a:cubicBezTo>
                    <a:pt x="33932" y="13938"/>
                    <a:pt x="11120" y="16957"/>
                    <a:pt x="0" y="25647"/>
                  </a:cubicBezTo>
                  <a:cubicBezTo>
                    <a:pt x="439" y="27065"/>
                    <a:pt x="1030" y="28465"/>
                    <a:pt x="1807" y="29832"/>
                  </a:cubicBezTo>
                  <a:cubicBezTo>
                    <a:pt x="3396" y="32604"/>
                    <a:pt x="6325" y="34109"/>
                    <a:pt x="10321" y="34109"/>
                  </a:cubicBezTo>
                  <a:cubicBezTo>
                    <a:pt x="12136" y="34109"/>
                    <a:pt x="14172" y="33798"/>
                    <a:pt x="16401" y="33155"/>
                  </a:cubicBezTo>
                  <a:cubicBezTo>
                    <a:pt x="20585" y="31958"/>
                    <a:pt x="24264" y="30219"/>
                    <a:pt x="28043" y="29578"/>
                  </a:cubicBezTo>
                  <a:cubicBezTo>
                    <a:pt x="42419" y="22509"/>
                    <a:pt x="54331" y="15101"/>
                    <a:pt x="62430" y="8302"/>
                  </a:cubicBezTo>
                  <a:cubicBezTo>
                    <a:pt x="60423" y="5990"/>
                    <a:pt x="57656" y="3324"/>
                    <a:pt x="558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43"/>
            <p:cNvSpPr/>
            <p:nvPr/>
          </p:nvSpPr>
          <p:spPr>
            <a:xfrm>
              <a:off x="6281226" y="3272774"/>
              <a:ext cx="46903" cy="1231"/>
            </a:xfrm>
            <a:custGeom>
              <a:avLst/>
              <a:gdLst/>
              <a:ahLst/>
              <a:cxnLst/>
              <a:rect l="l" t="t" r="r" b="b"/>
              <a:pathLst>
                <a:path w="1334" h="35" extrusionOk="0">
                  <a:moveTo>
                    <a:pt x="1333" y="1"/>
                  </a:moveTo>
                  <a:lnTo>
                    <a:pt x="1333" y="1"/>
                  </a:lnTo>
                  <a:cubicBezTo>
                    <a:pt x="811" y="17"/>
                    <a:pt x="355" y="17"/>
                    <a:pt x="1" y="17"/>
                  </a:cubicBezTo>
                  <a:lnTo>
                    <a:pt x="1" y="35"/>
                  </a:lnTo>
                  <a:cubicBezTo>
                    <a:pt x="440" y="17"/>
                    <a:pt x="894" y="17"/>
                    <a:pt x="1333" y="1"/>
                  </a:cubicBezTo>
                  <a:close/>
                </a:path>
              </a:pathLst>
            </a:custGeom>
            <a:solidFill>
              <a:srgbClr val="95D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43"/>
            <p:cNvSpPr/>
            <p:nvPr/>
          </p:nvSpPr>
          <p:spPr>
            <a:xfrm>
              <a:off x="5951403" y="3256742"/>
              <a:ext cx="1414909" cy="849009"/>
            </a:xfrm>
            <a:custGeom>
              <a:avLst/>
              <a:gdLst/>
              <a:ahLst/>
              <a:cxnLst/>
              <a:rect l="l" t="t" r="r" b="b"/>
              <a:pathLst>
                <a:path w="40242" h="24147" extrusionOk="0">
                  <a:moveTo>
                    <a:pt x="40242" y="1"/>
                  </a:moveTo>
                  <a:lnTo>
                    <a:pt x="40242" y="1"/>
                  </a:lnTo>
                  <a:cubicBezTo>
                    <a:pt x="35906" y="203"/>
                    <a:pt x="17245" y="372"/>
                    <a:pt x="10714" y="457"/>
                  </a:cubicBezTo>
                  <a:cubicBezTo>
                    <a:pt x="10275" y="473"/>
                    <a:pt x="9821" y="473"/>
                    <a:pt x="9382" y="491"/>
                  </a:cubicBezTo>
                  <a:cubicBezTo>
                    <a:pt x="8723" y="3224"/>
                    <a:pt x="5231" y="5924"/>
                    <a:pt x="1" y="8640"/>
                  </a:cubicBezTo>
                  <a:cubicBezTo>
                    <a:pt x="17" y="8691"/>
                    <a:pt x="34" y="8741"/>
                    <a:pt x="34" y="8808"/>
                  </a:cubicBezTo>
                  <a:cubicBezTo>
                    <a:pt x="1434" y="13836"/>
                    <a:pt x="1283" y="19118"/>
                    <a:pt x="2851" y="24146"/>
                  </a:cubicBezTo>
                  <a:cubicBezTo>
                    <a:pt x="13971" y="15456"/>
                    <a:pt x="36783" y="12437"/>
                    <a:pt x="40242" y="1"/>
                  </a:cubicBezTo>
                  <a:close/>
                </a:path>
              </a:pathLst>
            </a:custGeom>
            <a:solidFill>
              <a:srgbClr val="40AAB3">
                <a:alpha val="51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43"/>
            <p:cNvSpPr/>
            <p:nvPr/>
          </p:nvSpPr>
          <p:spPr>
            <a:xfrm>
              <a:off x="7037594" y="3495856"/>
              <a:ext cx="1480201" cy="913281"/>
            </a:xfrm>
            <a:custGeom>
              <a:avLst/>
              <a:gdLst/>
              <a:ahLst/>
              <a:cxnLst/>
              <a:rect l="l" t="t" r="r" b="b"/>
              <a:pathLst>
                <a:path w="42099" h="25975" extrusionOk="0">
                  <a:moveTo>
                    <a:pt x="34387" y="0"/>
                  </a:moveTo>
                  <a:cubicBezTo>
                    <a:pt x="26288" y="6799"/>
                    <a:pt x="14376" y="14207"/>
                    <a:pt x="0" y="21276"/>
                  </a:cubicBezTo>
                  <a:cubicBezTo>
                    <a:pt x="908" y="21124"/>
                    <a:pt x="1822" y="21036"/>
                    <a:pt x="2753" y="21036"/>
                  </a:cubicBezTo>
                  <a:cubicBezTo>
                    <a:pt x="4297" y="21036"/>
                    <a:pt x="5886" y="21278"/>
                    <a:pt x="7559" y="21867"/>
                  </a:cubicBezTo>
                  <a:cubicBezTo>
                    <a:pt x="15206" y="24534"/>
                    <a:pt x="20817" y="25975"/>
                    <a:pt x="25295" y="25975"/>
                  </a:cubicBezTo>
                  <a:cubicBezTo>
                    <a:pt x="28920" y="25975"/>
                    <a:pt x="31802" y="25031"/>
                    <a:pt x="34421" y="23031"/>
                  </a:cubicBezTo>
                  <a:cubicBezTo>
                    <a:pt x="37982" y="20297"/>
                    <a:pt x="42098" y="13312"/>
                    <a:pt x="36429" y="2767"/>
                  </a:cubicBezTo>
                  <a:cubicBezTo>
                    <a:pt x="35957" y="1890"/>
                    <a:pt x="35248" y="979"/>
                    <a:pt x="34387" y="0"/>
                  </a:cubicBezTo>
                  <a:close/>
                </a:path>
              </a:pathLst>
            </a:custGeom>
            <a:solidFill>
              <a:srgbClr val="40AAB3">
                <a:alpha val="51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43"/>
            <p:cNvSpPr/>
            <p:nvPr/>
          </p:nvSpPr>
          <p:spPr>
            <a:xfrm>
              <a:off x="4823197" y="3538925"/>
              <a:ext cx="72289" cy="50138"/>
            </a:xfrm>
            <a:custGeom>
              <a:avLst/>
              <a:gdLst/>
              <a:ahLst/>
              <a:cxnLst/>
              <a:rect l="l" t="t" r="r" b="b"/>
              <a:pathLst>
                <a:path w="2056" h="1426" extrusionOk="0">
                  <a:moveTo>
                    <a:pt x="1141" y="0"/>
                  </a:moveTo>
                  <a:cubicBezTo>
                    <a:pt x="1095" y="0"/>
                    <a:pt x="1045" y="8"/>
                    <a:pt x="992" y="24"/>
                  </a:cubicBezTo>
                  <a:lnTo>
                    <a:pt x="504" y="209"/>
                  </a:lnTo>
                  <a:cubicBezTo>
                    <a:pt x="385" y="260"/>
                    <a:pt x="284" y="344"/>
                    <a:pt x="267" y="445"/>
                  </a:cubicBezTo>
                  <a:lnTo>
                    <a:pt x="31" y="1221"/>
                  </a:lnTo>
                  <a:cubicBezTo>
                    <a:pt x="0" y="1331"/>
                    <a:pt x="84" y="1425"/>
                    <a:pt x="230" y="1425"/>
                  </a:cubicBezTo>
                  <a:cubicBezTo>
                    <a:pt x="242" y="1425"/>
                    <a:pt x="255" y="1425"/>
                    <a:pt x="267" y="1423"/>
                  </a:cubicBezTo>
                  <a:lnTo>
                    <a:pt x="1633" y="1322"/>
                  </a:lnTo>
                  <a:cubicBezTo>
                    <a:pt x="1870" y="1306"/>
                    <a:pt x="2056" y="1120"/>
                    <a:pt x="2022" y="969"/>
                  </a:cubicBezTo>
                  <a:lnTo>
                    <a:pt x="2005" y="917"/>
                  </a:lnTo>
                  <a:cubicBezTo>
                    <a:pt x="1975" y="845"/>
                    <a:pt x="1895" y="796"/>
                    <a:pt x="1786" y="796"/>
                  </a:cubicBezTo>
                  <a:cubicBezTo>
                    <a:pt x="1770" y="796"/>
                    <a:pt x="1753" y="798"/>
                    <a:pt x="1735" y="800"/>
                  </a:cubicBezTo>
                  <a:lnTo>
                    <a:pt x="1498" y="816"/>
                  </a:lnTo>
                  <a:cubicBezTo>
                    <a:pt x="1482" y="818"/>
                    <a:pt x="1467" y="818"/>
                    <a:pt x="1452" y="818"/>
                  </a:cubicBezTo>
                  <a:cubicBezTo>
                    <a:pt x="1297" y="818"/>
                    <a:pt x="1215" y="737"/>
                    <a:pt x="1246" y="614"/>
                  </a:cubicBezTo>
                  <a:lnTo>
                    <a:pt x="1347" y="192"/>
                  </a:lnTo>
                  <a:cubicBezTo>
                    <a:pt x="1385" y="76"/>
                    <a:pt x="1287" y="0"/>
                    <a:pt x="1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43"/>
            <p:cNvSpPr/>
            <p:nvPr/>
          </p:nvSpPr>
          <p:spPr>
            <a:xfrm>
              <a:off x="5156466" y="3550985"/>
              <a:ext cx="137898" cy="61565"/>
            </a:xfrm>
            <a:custGeom>
              <a:avLst/>
              <a:gdLst/>
              <a:ahLst/>
              <a:cxnLst/>
              <a:rect l="l" t="t" r="r" b="b"/>
              <a:pathLst>
                <a:path w="3922" h="1751" extrusionOk="0">
                  <a:moveTo>
                    <a:pt x="3544" y="1"/>
                  </a:moveTo>
                  <a:lnTo>
                    <a:pt x="3257" y="18"/>
                  </a:lnTo>
                  <a:lnTo>
                    <a:pt x="3257" y="34"/>
                  </a:lnTo>
                  <a:cubicBezTo>
                    <a:pt x="3389" y="578"/>
                    <a:pt x="3075" y="955"/>
                    <a:pt x="2502" y="955"/>
                  </a:cubicBezTo>
                  <a:cubicBezTo>
                    <a:pt x="2416" y="955"/>
                    <a:pt x="2325" y="947"/>
                    <a:pt x="2228" y="929"/>
                  </a:cubicBezTo>
                  <a:cubicBezTo>
                    <a:pt x="1688" y="844"/>
                    <a:pt x="1165" y="491"/>
                    <a:pt x="845" y="68"/>
                  </a:cubicBezTo>
                  <a:lnTo>
                    <a:pt x="1" y="86"/>
                  </a:lnTo>
                  <a:cubicBezTo>
                    <a:pt x="372" y="878"/>
                    <a:pt x="1317" y="1587"/>
                    <a:pt x="2262" y="1722"/>
                  </a:cubicBezTo>
                  <a:cubicBezTo>
                    <a:pt x="2383" y="1741"/>
                    <a:pt x="2498" y="1750"/>
                    <a:pt x="2607" y="1750"/>
                  </a:cubicBezTo>
                  <a:cubicBezTo>
                    <a:pt x="3444" y="1750"/>
                    <a:pt x="3922" y="1199"/>
                    <a:pt x="3713" y="423"/>
                  </a:cubicBezTo>
                  <a:cubicBezTo>
                    <a:pt x="3679" y="271"/>
                    <a:pt x="3628" y="136"/>
                    <a:pt x="35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43"/>
            <p:cNvSpPr/>
            <p:nvPr/>
          </p:nvSpPr>
          <p:spPr>
            <a:xfrm>
              <a:off x="4747149" y="3642362"/>
              <a:ext cx="97921" cy="48661"/>
            </a:xfrm>
            <a:custGeom>
              <a:avLst/>
              <a:gdLst/>
              <a:ahLst/>
              <a:cxnLst/>
              <a:rect l="l" t="t" r="r" b="b"/>
              <a:pathLst>
                <a:path w="2785" h="1384" extrusionOk="0">
                  <a:moveTo>
                    <a:pt x="1637" y="0"/>
                  </a:moveTo>
                  <a:lnTo>
                    <a:pt x="1" y="389"/>
                  </a:lnTo>
                  <a:lnTo>
                    <a:pt x="811" y="1080"/>
                  </a:lnTo>
                  <a:lnTo>
                    <a:pt x="2784" y="1384"/>
                  </a:lnTo>
                  <a:lnTo>
                    <a:pt x="2784" y="1384"/>
                  </a:lnTo>
                  <a:lnTo>
                    <a:pt x="16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43"/>
            <p:cNvSpPr/>
            <p:nvPr/>
          </p:nvSpPr>
          <p:spPr>
            <a:xfrm>
              <a:off x="4960703" y="3573521"/>
              <a:ext cx="56397" cy="25561"/>
            </a:xfrm>
            <a:custGeom>
              <a:avLst/>
              <a:gdLst/>
              <a:ahLst/>
              <a:cxnLst/>
              <a:rect l="l" t="t" r="r" b="b"/>
              <a:pathLst>
                <a:path w="1604" h="727" extrusionOk="0">
                  <a:moveTo>
                    <a:pt x="305" y="1"/>
                  </a:moveTo>
                  <a:lnTo>
                    <a:pt x="1" y="372"/>
                  </a:lnTo>
                  <a:lnTo>
                    <a:pt x="456" y="727"/>
                  </a:lnTo>
                  <a:lnTo>
                    <a:pt x="1603" y="507"/>
                  </a:lnTo>
                  <a:lnTo>
                    <a:pt x="30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43"/>
            <p:cNvSpPr/>
            <p:nvPr/>
          </p:nvSpPr>
          <p:spPr>
            <a:xfrm>
              <a:off x="5038403" y="3545043"/>
              <a:ext cx="53443" cy="29710"/>
            </a:xfrm>
            <a:custGeom>
              <a:avLst/>
              <a:gdLst/>
              <a:ahLst/>
              <a:cxnLst/>
              <a:rect l="l" t="t" r="r" b="b"/>
              <a:pathLst>
                <a:path w="1520" h="845" extrusionOk="0">
                  <a:moveTo>
                    <a:pt x="912" y="1"/>
                  </a:moveTo>
                  <a:lnTo>
                    <a:pt x="1" y="305"/>
                  </a:lnTo>
                  <a:lnTo>
                    <a:pt x="271" y="845"/>
                  </a:lnTo>
                  <a:lnTo>
                    <a:pt x="1519" y="795"/>
                  </a:lnTo>
                  <a:lnTo>
                    <a:pt x="91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43"/>
            <p:cNvSpPr/>
            <p:nvPr/>
          </p:nvSpPr>
          <p:spPr>
            <a:xfrm>
              <a:off x="4982079" y="3670243"/>
              <a:ext cx="54006" cy="34457"/>
            </a:xfrm>
            <a:custGeom>
              <a:avLst/>
              <a:gdLst/>
              <a:ahLst/>
              <a:cxnLst/>
              <a:rect l="l" t="t" r="r" b="b"/>
              <a:pathLst>
                <a:path w="1536" h="980" extrusionOk="0">
                  <a:moveTo>
                    <a:pt x="945" y="1"/>
                  </a:moveTo>
                  <a:lnTo>
                    <a:pt x="0" y="304"/>
                  </a:lnTo>
                  <a:lnTo>
                    <a:pt x="237" y="946"/>
                  </a:lnTo>
                  <a:lnTo>
                    <a:pt x="1535" y="979"/>
                  </a:lnTo>
                  <a:lnTo>
                    <a:pt x="9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43"/>
            <p:cNvSpPr/>
            <p:nvPr/>
          </p:nvSpPr>
          <p:spPr>
            <a:xfrm>
              <a:off x="5390201" y="3581854"/>
              <a:ext cx="40399" cy="42719"/>
            </a:xfrm>
            <a:custGeom>
              <a:avLst/>
              <a:gdLst/>
              <a:ahLst/>
              <a:cxnLst/>
              <a:rect l="l" t="t" r="r" b="b"/>
              <a:pathLst>
                <a:path w="1149" h="1215" extrusionOk="0">
                  <a:moveTo>
                    <a:pt x="51" y="0"/>
                  </a:moveTo>
                  <a:lnTo>
                    <a:pt x="1" y="506"/>
                  </a:lnTo>
                  <a:lnTo>
                    <a:pt x="1148" y="1215"/>
                  </a:lnTo>
                  <a:lnTo>
                    <a:pt x="710" y="34"/>
                  </a:lnTo>
                  <a:lnTo>
                    <a:pt x="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43"/>
            <p:cNvSpPr/>
            <p:nvPr/>
          </p:nvSpPr>
          <p:spPr>
            <a:xfrm>
              <a:off x="5473843" y="3622778"/>
              <a:ext cx="51650" cy="46306"/>
            </a:xfrm>
            <a:custGeom>
              <a:avLst/>
              <a:gdLst/>
              <a:ahLst/>
              <a:cxnLst/>
              <a:rect l="l" t="t" r="r" b="b"/>
              <a:pathLst>
                <a:path w="1469" h="1317" extrusionOk="0">
                  <a:moveTo>
                    <a:pt x="405" y="1"/>
                  </a:moveTo>
                  <a:lnTo>
                    <a:pt x="0" y="440"/>
                  </a:lnTo>
                  <a:lnTo>
                    <a:pt x="1030" y="1317"/>
                  </a:lnTo>
                  <a:lnTo>
                    <a:pt x="1469" y="490"/>
                  </a:lnTo>
                  <a:lnTo>
                    <a:pt x="40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43"/>
            <p:cNvSpPr/>
            <p:nvPr/>
          </p:nvSpPr>
          <p:spPr>
            <a:xfrm>
              <a:off x="5281631" y="3642960"/>
              <a:ext cx="56994" cy="49857"/>
            </a:xfrm>
            <a:custGeom>
              <a:avLst/>
              <a:gdLst/>
              <a:ahLst/>
              <a:cxnLst/>
              <a:rect l="l" t="t" r="r" b="b"/>
              <a:pathLst>
                <a:path w="1621" h="1418" extrusionOk="0">
                  <a:moveTo>
                    <a:pt x="540" y="1"/>
                  </a:moveTo>
                  <a:lnTo>
                    <a:pt x="0" y="473"/>
                  </a:lnTo>
                  <a:lnTo>
                    <a:pt x="963" y="1418"/>
                  </a:lnTo>
                  <a:lnTo>
                    <a:pt x="1620" y="523"/>
                  </a:lnTo>
                  <a:lnTo>
                    <a:pt x="54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43"/>
            <p:cNvSpPr/>
            <p:nvPr/>
          </p:nvSpPr>
          <p:spPr>
            <a:xfrm>
              <a:off x="4841445" y="3622778"/>
              <a:ext cx="51685" cy="25526"/>
            </a:xfrm>
            <a:custGeom>
              <a:avLst/>
              <a:gdLst/>
              <a:ahLst/>
              <a:cxnLst/>
              <a:rect l="l" t="t" r="r" b="b"/>
              <a:pathLst>
                <a:path w="1470" h="726" extrusionOk="0">
                  <a:moveTo>
                    <a:pt x="709" y="1"/>
                  </a:moveTo>
                  <a:lnTo>
                    <a:pt x="1" y="726"/>
                  </a:lnTo>
                  <a:lnTo>
                    <a:pt x="1249" y="642"/>
                  </a:lnTo>
                  <a:lnTo>
                    <a:pt x="14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43"/>
            <p:cNvSpPr/>
            <p:nvPr/>
          </p:nvSpPr>
          <p:spPr>
            <a:xfrm>
              <a:off x="5983433" y="3489387"/>
              <a:ext cx="2266238" cy="199990"/>
            </a:xfrm>
            <a:custGeom>
              <a:avLst/>
              <a:gdLst/>
              <a:ahLst/>
              <a:cxnLst/>
              <a:rect l="l" t="t" r="r" b="b"/>
              <a:pathLst>
                <a:path w="64455" h="5688" extrusionOk="0">
                  <a:moveTo>
                    <a:pt x="42057" y="1"/>
                  </a:moveTo>
                  <a:cubicBezTo>
                    <a:pt x="41649" y="1"/>
                    <a:pt x="41236" y="21"/>
                    <a:pt x="40815" y="65"/>
                  </a:cubicBezTo>
                  <a:cubicBezTo>
                    <a:pt x="39567" y="200"/>
                    <a:pt x="38336" y="555"/>
                    <a:pt x="37087" y="841"/>
                  </a:cubicBezTo>
                  <a:cubicBezTo>
                    <a:pt x="35332" y="1246"/>
                    <a:pt x="33544" y="1550"/>
                    <a:pt x="31772" y="1804"/>
                  </a:cubicBezTo>
                  <a:cubicBezTo>
                    <a:pt x="21159" y="3305"/>
                    <a:pt x="10597" y="3372"/>
                    <a:pt x="1" y="4992"/>
                  </a:cubicBezTo>
                  <a:cubicBezTo>
                    <a:pt x="1314" y="4902"/>
                    <a:pt x="2616" y="4865"/>
                    <a:pt x="3908" y="4865"/>
                  </a:cubicBezTo>
                  <a:cubicBezTo>
                    <a:pt x="8676" y="4865"/>
                    <a:pt x="13325" y="5367"/>
                    <a:pt x="18037" y="5566"/>
                  </a:cubicBezTo>
                  <a:cubicBezTo>
                    <a:pt x="19760" y="5648"/>
                    <a:pt x="21494" y="5687"/>
                    <a:pt x="23238" y="5687"/>
                  </a:cubicBezTo>
                  <a:cubicBezTo>
                    <a:pt x="26173" y="5687"/>
                    <a:pt x="29135" y="5575"/>
                    <a:pt x="32109" y="5363"/>
                  </a:cubicBezTo>
                  <a:cubicBezTo>
                    <a:pt x="33802" y="5240"/>
                    <a:pt x="35510" y="5089"/>
                    <a:pt x="37180" y="5089"/>
                  </a:cubicBezTo>
                  <a:cubicBezTo>
                    <a:pt x="37340" y="5089"/>
                    <a:pt x="37501" y="5090"/>
                    <a:pt x="37661" y="5093"/>
                  </a:cubicBezTo>
                  <a:cubicBezTo>
                    <a:pt x="38775" y="5111"/>
                    <a:pt x="39854" y="5212"/>
                    <a:pt x="40950" y="5280"/>
                  </a:cubicBezTo>
                  <a:cubicBezTo>
                    <a:pt x="42558" y="5391"/>
                    <a:pt x="44187" y="5445"/>
                    <a:pt x="45830" y="5445"/>
                  </a:cubicBezTo>
                  <a:cubicBezTo>
                    <a:pt x="50430" y="5445"/>
                    <a:pt x="55145" y="5016"/>
                    <a:pt x="59832" y="4182"/>
                  </a:cubicBezTo>
                  <a:cubicBezTo>
                    <a:pt x="60084" y="4132"/>
                    <a:pt x="60405" y="3845"/>
                    <a:pt x="60136" y="3829"/>
                  </a:cubicBezTo>
                  <a:lnTo>
                    <a:pt x="60136" y="3829"/>
                  </a:lnTo>
                  <a:cubicBezTo>
                    <a:pt x="61451" y="3859"/>
                    <a:pt x="62779" y="4333"/>
                    <a:pt x="64060" y="4333"/>
                  </a:cubicBezTo>
                  <a:cubicBezTo>
                    <a:pt x="64192" y="4333"/>
                    <a:pt x="64324" y="4328"/>
                    <a:pt x="64455" y="4317"/>
                  </a:cubicBezTo>
                  <a:cubicBezTo>
                    <a:pt x="63915" y="4031"/>
                    <a:pt x="63324" y="3744"/>
                    <a:pt x="62683" y="3559"/>
                  </a:cubicBezTo>
                  <a:cubicBezTo>
                    <a:pt x="61890" y="3356"/>
                    <a:pt x="60962" y="3339"/>
                    <a:pt x="60068" y="3305"/>
                  </a:cubicBezTo>
                  <a:cubicBezTo>
                    <a:pt x="55697" y="3120"/>
                    <a:pt x="51733" y="2074"/>
                    <a:pt x="47852" y="1010"/>
                  </a:cubicBezTo>
                  <a:cubicBezTo>
                    <a:pt x="46020" y="518"/>
                    <a:pt x="44118" y="1"/>
                    <a:pt x="42057" y="1"/>
                  </a:cubicBezTo>
                  <a:close/>
                </a:path>
              </a:pathLst>
            </a:custGeom>
            <a:solidFill>
              <a:srgbClr val="1B3A4E">
                <a:alpha val="18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43"/>
            <p:cNvSpPr/>
            <p:nvPr/>
          </p:nvSpPr>
          <p:spPr>
            <a:xfrm>
              <a:off x="5738412" y="3482179"/>
              <a:ext cx="56432" cy="27952"/>
            </a:xfrm>
            <a:custGeom>
              <a:avLst/>
              <a:gdLst/>
              <a:ahLst/>
              <a:cxnLst/>
              <a:rect l="l" t="t" r="r" b="b"/>
              <a:pathLst>
                <a:path w="1605" h="795" extrusionOk="0">
                  <a:moveTo>
                    <a:pt x="1334" y="0"/>
                  </a:moveTo>
                  <a:lnTo>
                    <a:pt x="34" y="322"/>
                  </a:lnTo>
                  <a:lnTo>
                    <a:pt x="1" y="743"/>
                  </a:lnTo>
                  <a:lnTo>
                    <a:pt x="1604" y="794"/>
                  </a:lnTo>
                  <a:lnTo>
                    <a:pt x="13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43"/>
            <p:cNvSpPr/>
            <p:nvPr/>
          </p:nvSpPr>
          <p:spPr>
            <a:xfrm>
              <a:off x="6039757" y="3434152"/>
              <a:ext cx="56994" cy="27882"/>
            </a:xfrm>
            <a:custGeom>
              <a:avLst/>
              <a:gdLst/>
              <a:ahLst/>
              <a:cxnLst/>
              <a:rect l="l" t="t" r="r" b="b"/>
              <a:pathLst>
                <a:path w="1621" h="793" extrusionOk="0">
                  <a:moveTo>
                    <a:pt x="1351" y="0"/>
                  </a:moveTo>
                  <a:lnTo>
                    <a:pt x="52" y="320"/>
                  </a:lnTo>
                  <a:lnTo>
                    <a:pt x="1" y="743"/>
                  </a:lnTo>
                  <a:lnTo>
                    <a:pt x="1621" y="793"/>
                  </a:lnTo>
                  <a:lnTo>
                    <a:pt x="135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43"/>
            <p:cNvSpPr/>
            <p:nvPr/>
          </p:nvSpPr>
          <p:spPr>
            <a:xfrm>
              <a:off x="6241462" y="3489281"/>
              <a:ext cx="111563" cy="26159"/>
            </a:xfrm>
            <a:custGeom>
              <a:avLst/>
              <a:gdLst/>
              <a:ahLst/>
              <a:cxnLst/>
              <a:rect l="l" t="t" r="r" b="b"/>
              <a:pathLst>
                <a:path w="3173" h="744" extrusionOk="0">
                  <a:moveTo>
                    <a:pt x="743" y="1"/>
                  </a:moveTo>
                  <a:lnTo>
                    <a:pt x="1" y="102"/>
                  </a:lnTo>
                  <a:lnTo>
                    <a:pt x="2295" y="743"/>
                  </a:lnTo>
                  <a:lnTo>
                    <a:pt x="3173" y="423"/>
                  </a:lnTo>
                  <a:lnTo>
                    <a:pt x="7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43"/>
            <p:cNvSpPr/>
            <p:nvPr/>
          </p:nvSpPr>
          <p:spPr>
            <a:xfrm>
              <a:off x="5965009" y="3517760"/>
              <a:ext cx="39836" cy="13712"/>
            </a:xfrm>
            <a:custGeom>
              <a:avLst/>
              <a:gdLst/>
              <a:ahLst/>
              <a:cxnLst/>
              <a:rect l="l" t="t" r="r" b="b"/>
              <a:pathLst>
                <a:path w="1133" h="390" extrusionOk="0">
                  <a:moveTo>
                    <a:pt x="52" y="1"/>
                  </a:moveTo>
                  <a:lnTo>
                    <a:pt x="1" y="221"/>
                  </a:lnTo>
                  <a:lnTo>
                    <a:pt x="541" y="389"/>
                  </a:lnTo>
                  <a:lnTo>
                    <a:pt x="1132" y="18"/>
                  </a:lnTo>
                  <a:lnTo>
                    <a:pt x="5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43"/>
            <p:cNvSpPr/>
            <p:nvPr/>
          </p:nvSpPr>
          <p:spPr>
            <a:xfrm>
              <a:off x="5675548" y="3542125"/>
              <a:ext cx="39801" cy="13642"/>
            </a:xfrm>
            <a:custGeom>
              <a:avLst/>
              <a:gdLst/>
              <a:ahLst/>
              <a:cxnLst/>
              <a:rect l="l" t="t" r="r" b="b"/>
              <a:pathLst>
                <a:path w="1132" h="388" extrusionOk="0">
                  <a:moveTo>
                    <a:pt x="51" y="0"/>
                  </a:moveTo>
                  <a:lnTo>
                    <a:pt x="0" y="219"/>
                  </a:lnTo>
                  <a:lnTo>
                    <a:pt x="540" y="388"/>
                  </a:lnTo>
                  <a:lnTo>
                    <a:pt x="113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43"/>
            <p:cNvSpPr/>
            <p:nvPr/>
          </p:nvSpPr>
          <p:spPr>
            <a:xfrm>
              <a:off x="6043343" y="3521311"/>
              <a:ext cx="43352" cy="16103"/>
            </a:xfrm>
            <a:custGeom>
              <a:avLst/>
              <a:gdLst/>
              <a:ahLst/>
              <a:cxnLst/>
              <a:rect l="l" t="t" r="r" b="b"/>
              <a:pathLst>
                <a:path w="1233" h="458" extrusionOk="0">
                  <a:moveTo>
                    <a:pt x="1030" y="1"/>
                  </a:moveTo>
                  <a:lnTo>
                    <a:pt x="0" y="86"/>
                  </a:lnTo>
                  <a:lnTo>
                    <a:pt x="254" y="372"/>
                  </a:lnTo>
                  <a:lnTo>
                    <a:pt x="1233" y="457"/>
                  </a:lnTo>
                  <a:lnTo>
                    <a:pt x="103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43"/>
            <p:cNvSpPr/>
            <p:nvPr/>
          </p:nvSpPr>
          <p:spPr>
            <a:xfrm>
              <a:off x="5591906" y="3456056"/>
              <a:ext cx="43317" cy="16103"/>
            </a:xfrm>
            <a:custGeom>
              <a:avLst/>
              <a:gdLst/>
              <a:ahLst/>
              <a:cxnLst/>
              <a:rect l="l" t="t" r="r" b="b"/>
              <a:pathLst>
                <a:path w="1232" h="458" extrusionOk="0">
                  <a:moveTo>
                    <a:pt x="1029" y="1"/>
                  </a:moveTo>
                  <a:lnTo>
                    <a:pt x="1" y="86"/>
                  </a:lnTo>
                  <a:lnTo>
                    <a:pt x="253" y="372"/>
                  </a:lnTo>
                  <a:lnTo>
                    <a:pt x="1232" y="457"/>
                  </a:lnTo>
                  <a:lnTo>
                    <a:pt x="102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43"/>
            <p:cNvSpPr/>
            <p:nvPr/>
          </p:nvSpPr>
          <p:spPr>
            <a:xfrm>
              <a:off x="5889102" y="3458447"/>
              <a:ext cx="46903" cy="19619"/>
            </a:xfrm>
            <a:custGeom>
              <a:avLst/>
              <a:gdLst/>
              <a:ahLst/>
              <a:cxnLst/>
              <a:rect l="l" t="t" r="r" b="b"/>
              <a:pathLst>
                <a:path w="1334" h="558" extrusionOk="0">
                  <a:moveTo>
                    <a:pt x="979" y="0"/>
                  </a:moveTo>
                  <a:lnTo>
                    <a:pt x="0" y="135"/>
                  </a:lnTo>
                  <a:lnTo>
                    <a:pt x="338" y="490"/>
                  </a:lnTo>
                  <a:lnTo>
                    <a:pt x="1334" y="558"/>
                  </a:lnTo>
                  <a:lnTo>
                    <a:pt x="9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43"/>
            <p:cNvSpPr/>
            <p:nvPr/>
          </p:nvSpPr>
          <p:spPr>
            <a:xfrm>
              <a:off x="5818539" y="3501762"/>
              <a:ext cx="62901" cy="13677"/>
            </a:xfrm>
            <a:custGeom>
              <a:avLst/>
              <a:gdLst/>
              <a:ahLst/>
              <a:cxnLst/>
              <a:rect l="l" t="t" r="r" b="b"/>
              <a:pathLst>
                <a:path w="1789" h="389" extrusionOk="0">
                  <a:moveTo>
                    <a:pt x="1046" y="1"/>
                  </a:moveTo>
                  <a:lnTo>
                    <a:pt x="0" y="68"/>
                  </a:lnTo>
                  <a:lnTo>
                    <a:pt x="1181" y="388"/>
                  </a:lnTo>
                  <a:lnTo>
                    <a:pt x="1789" y="321"/>
                  </a:lnTo>
                  <a:lnTo>
                    <a:pt x="104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43"/>
            <p:cNvSpPr/>
            <p:nvPr/>
          </p:nvSpPr>
          <p:spPr>
            <a:xfrm>
              <a:off x="5311305" y="3397939"/>
              <a:ext cx="62901" cy="13712"/>
            </a:xfrm>
            <a:custGeom>
              <a:avLst/>
              <a:gdLst/>
              <a:ahLst/>
              <a:cxnLst/>
              <a:rect l="l" t="t" r="r" b="b"/>
              <a:pathLst>
                <a:path w="1789" h="390" extrusionOk="0">
                  <a:moveTo>
                    <a:pt x="1064" y="0"/>
                  </a:moveTo>
                  <a:lnTo>
                    <a:pt x="0" y="68"/>
                  </a:lnTo>
                  <a:lnTo>
                    <a:pt x="1199" y="389"/>
                  </a:lnTo>
                  <a:lnTo>
                    <a:pt x="1789" y="322"/>
                  </a:lnTo>
                  <a:lnTo>
                    <a:pt x="10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43"/>
            <p:cNvSpPr/>
            <p:nvPr/>
          </p:nvSpPr>
          <p:spPr>
            <a:xfrm>
              <a:off x="8005160" y="3744392"/>
              <a:ext cx="191622" cy="54603"/>
            </a:xfrm>
            <a:custGeom>
              <a:avLst/>
              <a:gdLst/>
              <a:ahLst/>
              <a:cxnLst/>
              <a:rect l="l" t="t" r="r" b="b"/>
              <a:pathLst>
                <a:path w="5450" h="1553" extrusionOk="0">
                  <a:moveTo>
                    <a:pt x="1789" y="0"/>
                  </a:moveTo>
                  <a:lnTo>
                    <a:pt x="0" y="1552"/>
                  </a:lnTo>
                  <a:lnTo>
                    <a:pt x="0" y="1552"/>
                  </a:lnTo>
                  <a:lnTo>
                    <a:pt x="4050" y="911"/>
                  </a:lnTo>
                  <a:lnTo>
                    <a:pt x="5450" y="85"/>
                  </a:lnTo>
                  <a:lnTo>
                    <a:pt x="1789" y="0"/>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43"/>
            <p:cNvSpPr/>
            <p:nvPr/>
          </p:nvSpPr>
          <p:spPr>
            <a:xfrm>
              <a:off x="7597004" y="3705858"/>
              <a:ext cx="116309" cy="26124"/>
            </a:xfrm>
            <a:custGeom>
              <a:avLst/>
              <a:gdLst/>
              <a:ahLst/>
              <a:cxnLst/>
              <a:rect l="l" t="t" r="r" b="b"/>
              <a:pathLst>
                <a:path w="3308" h="743" extrusionOk="0">
                  <a:moveTo>
                    <a:pt x="2532" y="0"/>
                  </a:moveTo>
                  <a:lnTo>
                    <a:pt x="1" y="725"/>
                  </a:lnTo>
                  <a:lnTo>
                    <a:pt x="2532" y="743"/>
                  </a:lnTo>
                  <a:lnTo>
                    <a:pt x="3308" y="304"/>
                  </a:lnTo>
                  <a:lnTo>
                    <a:pt x="2532" y="0"/>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43"/>
            <p:cNvSpPr/>
            <p:nvPr/>
          </p:nvSpPr>
          <p:spPr>
            <a:xfrm>
              <a:off x="7430914" y="3694537"/>
              <a:ext cx="105023" cy="31503"/>
            </a:xfrm>
            <a:custGeom>
              <a:avLst/>
              <a:gdLst/>
              <a:ahLst/>
              <a:cxnLst/>
              <a:rect l="l" t="t" r="r" b="b"/>
              <a:pathLst>
                <a:path w="2987" h="896" extrusionOk="0">
                  <a:moveTo>
                    <a:pt x="912" y="1"/>
                  </a:moveTo>
                  <a:lnTo>
                    <a:pt x="0" y="896"/>
                  </a:lnTo>
                  <a:lnTo>
                    <a:pt x="2666" y="727"/>
                  </a:lnTo>
                  <a:lnTo>
                    <a:pt x="2986" y="153"/>
                  </a:lnTo>
                  <a:lnTo>
                    <a:pt x="912" y="1"/>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43"/>
            <p:cNvSpPr/>
            <p:nvPr/>
          </p:nvSpPr>
          <p:spPr>
            <a:xfrm>
              <a:off x="7608254" y="3808451"/>
              <a:ext cx="103898" cy="36813"/>
            </a:xfrm>
            <a:custGeom>
              <a:avLst/>
              <a:gdLst/>
              <a:ahLst/>
              <a:cxnLst/>
              <a:rect l="l" t="t" r="r" b="b"/>
              <a:pathLst>
                <a:path w="2955" h="1047" extrusionOk="0">
                  <a:moveTo>
                    <a:pt x="811" y="0"/>
                  </a:moveTo>
                  <a:lnTo>
                    <a:pt x="1" y="1047"/>
                  </a:lnTo>
                  <a:lnTo>
                    <a:pt x="1" y="1047"/>
                  </a:lnTo>
                  <a:lnTo>
                    <a:pt x="2718" y="794"/>
                  </a:lnTo>
                  <a:lnTo>
                    <a:pt x="2954" y="119"/>
                  </a:lnTo>
                  <a:lnTo>
                    <a:pt x="811" y="0"/>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43"/>
            <p:cNvSpPr/>
            <p:nvPr/>
          </p:nvSpPr>
          <p:spPr>
            <a:xfrm>
              <a:off x="7872261" y="3735497"/>
              <a:ext cx="121654" cy="25526"/>
            </a:xfrm>
            <a:custGeom>
              <a:avLst/>
              <a:gdLst/>
              <a:ahLst/>
              <a:cxnLst/>
              <a:rect l="l" t="t" r="r" b="b"/>
              <a:pathLst>
                <a:path w="3460" h="726" extrusionOk="0">
                  <a:moveTo>
                    <a:pt x="1621" y="1"/>
                  </a:moveTo>
                  <a:lnTo>
                    <a:pt x="1" y="136"/>
                  </a:lnTo>
                  <a:lnTo>
                    <a:pt x="793" y="726"/>
                  </a:lnTo>
                  <a:lnTo>
                    <a:pt x="3459" y="591"/>
                  </a:lnTo>
                  <a:lnTo>
                    <a:pt x="1621" y="1"/>
                  </a:lnTo>
                  <a:close/>
                </a:path>
              </a:pathLst>
            </a:custGeom>
            <a:solidFill>
              <a:srgbClr val="FFFFFF">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43"/>
            <p:cNvSpPr/>
            <p:nvPr/>
          </p:nvSpPr>
          <p:spPr>
            <a:xfrm>
              <a:off x="6867919" y="3788903"/>
              <a:ext cx="78969" cy="55799"/>
            </a:xfrm>
            <a:custGeom>
              <a:avLst/>
              <a:gdLst/>
              <a:ahLst/>
              <a:cxnLst/>
              <a:rect l="l" t="t" r="r" b="b"/>
              <a:pathLst>
                <a:path w="2246" h="1587" extrusionOk="0">
                  <a:moveTo>
                    <a:pt x="693" y="0"/>
                  </a:moveTo>
                  <a:lnTo>
                    <a:pt x="0" y="1586"/>
                  </a:lnTo>
                  <a:lnTo>
                    <a:pt x="1688" y="878"/>
                  </a:lnTo>
                  <a:lnTo>
                    <a:pt x="2245" y="34"/>
                  </a:lnTo>
                  <a:lnTo>
                    <a:pt x="69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43"/>
            <p:cNvSpPr/>
            <p:nvPr/>
          </p:nvSpPr>
          <p:spPr>
            <a:xfrm>
              <a:off x="6692336" y="3756241"/>
              <a:ext cx="48661" cy="27319"/>
            </a:xfrm>
            <a:custGeom>
              <a:avLst/>
              <a:gdLst/>
              <a:ahLst/>
              <a:cxnLst/>
              <a:rect l="l" t="t" r="r" b="b"/>
              <a:pathLst>
                <a:path w="1384" h="777" extrusionOk="0">
                  <a:moveTo>
                    <a:pt x="1046" y="1"/>
                  </a:moveTo>
                  <a:lnTo>
                    <a:pt x="0" y="777"/>
                  </a:lnTo>
                  <a:lnTo>
                    <a:pt x="1080" y="743"/>
                  </a:lnTo>
                  <a:lnTo>
                    <a:pt x="1384" y="304"/>
                  </a:lnTo>
                  <a:lnTo>
                    <a:pt x="10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43"/>
            <p:cNvSpPr/>
            <p:nvPr/>
          </p:nvSpPr>
          <p:spPr>
            <a:xfrm>
              <a:off x="6621738" y="3749139"/>
              <a:ext cx="43317" cy="31503"/>
            </a:xfrm>
            <a:custGeom>
              <a:avLst/>
              <a:gdLst/>
              <a:ahLst/>
              <a:cxnLst/>
              <a:rect l="l" t="t" r="r" b="b"/>
              <a:pathLst>
                <a:path w="1232" h="896" extrusionOk="0">
                  <a:moveTo>
                    <a:pt x="355" y="0"/>
                  </a:moveTo>
                  <a:lnTo>
                    <a:pt x="1" y="895"/>
                  </a:lnTo>
                  <a:lnTo>
                    <a:pt x="1131" y="693"/>
                  </a:lnTo>
                  <a:lnTo>
                    <a:pt x="1232" y="119"/>
                  </a:lnTo>
                  <a:lnTo>
                    <a:pt x="3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43"/>
            <p:cNvSpPr/>
            <p:nvPr/>
          </p:nvSpPr>
          <p:spPr>
            <a:xfrm>
              <a:off x="6701232" y="3859466"/>
              <a:ext cx="42755" cy="38008"/>
            </a:xfrm>
            <a:custGeom>
              <a:avLst/>
              <a:gdLst/>
              <a:ahLst/>
              <a:cxnLst/>
              <a:rect l="l" t="t" r="r" b="b"/>
              <a:pathLst>
                <a:path w="1216" h="1081" extrusionOk="0">
                  <a:moveTo>
                    <a:pt x="305" y="1"/>
                  </a:moveTo>
                  <a:lnTo>
                    <a:pt x="1" y="1080"/>
                  </a:lnTo>
                  <a:lnTo>
                    <a:pt x="1148" y="777"/>
                  </a:lnTo>
                  <a:lnTo>
                    <a:pt x="1216" y="102"/>
                  </a:lnTo>
                  <a:lnTo>
                    <a:pt x="30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43"/>
            <p:cNvSpPr/>
            <p:nvPr/>
          </p:nvSpPr>
          <p:spPr>
            <a:xfrm>
              <a:off x="6809204" y="3782363"/>
              <a:ext cx="52248" cy="26124"/>
            </a:xfrm>
            <a:custGeom>
              <a:avLst/>
              <a:gdLst/>
              <a:ahLst/>
              <a:cxnLst/>
              <a:rect l="l" t="t" r="r" b="b"/>
              <a:pathLst>
                <a:path w="1486" h="743" extrusionOk="0">
                  <a:moveTo>
                    <a:pt x="692" y="0"/>
                  </a:moveTo>
                  <a:lnTo>
                    <a:pt x="1" y="153"/>
                  </a:lnTo>
                  <a:lnTo>
                    <a:pt x="354" y="742"/>
                  </a:lnTo>
                  <a:lnTo>
                    <a:pt x="1486" y="574"/>
                  </a:lnTo>
                  <a:lnTo>
                    <a:pt x="69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43"/>
            <p:cNvSpPr/>
            <p:nvPr/>
          </p:nvSpPr>
          <p:spPr>
            <a:xfrm>
              <a:off x="5352827" y="4105049"/>
              <a:ext cx="79532" cy="55236"/>
            </a:xfrm>
            <a:custGeom>
              <a:avLst/>
              <a:gdLst/>
              <a:ahLst/>
              <a:cxnLst/>
              <a:rect l="l" t="t" r="r" b="b"/>
              <a:pathLst>
                <a:path w="2262" h="1571" extrusionOk="0">
                  <a:moveTo>
                    <a:pt x="709" y="1"/>
                  </a:moveTo>
                  <a:lnTo>
                    <a:pt x="0" y="1571"/>
                  </a:lnTo>
                  <a:lnTo>
                    <a:pt x="1705" y="878"/>
                  </a:lnTo>
                  <a:lnTo>
                    <a:pt x="2261" y="35"/>
                  </a:lnTo>
                  <a:lnTo>
                    <a:pt x="70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43"/>
            <p:cNvSpPr/>
            <p:nvPr/>
          </p:nvSpPr>
          <p:spPr>
            <a:xfrm>
              <a:off x="5177842" y="4072457"/>
              <a:ext cx="48661" cy="27319"/>
            </a:xfrm>
            <a:custGeom>
              <a:avLst/>
              <a:gdLst/>
              <a:ahLst/>
              <a:cxnLst/>
              <a:rect l="l" t="t" r="r" b="b"/>
              <a:pathLst>
                <a:path w="1384" h="777" extrusionOk="0">
                  <a:moveTo>
                    <a:pt x="1047" y="1"/>
                  </a:moveTo>
                  <a:lnTo>
                    <a:pt x="0" y="777"/>
                  </a:lnTo>
                  <a:lnTo>
                    <a:pt x="0" y="777"/>
                  </a:lnTo>
                  <a:lnTo>
                    <a:pt x="1063" y="743"/>
                  </a:lnTo>
                  <a:lnTo>
                    <a:pt x="1384" y="304"/>
                  </a:lnTo>
                  <a:lnTo>
                    <a:pt x="104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43"/>
            <p:cNvSpPr/>
            <p:nvPr/>
          </p:nvSpPr>
          <p:spPr>
            <a:xfrm>
              <a:off x="5107209" y="4065355"/>
              <a:ext cx="43387" cy="31433"/>
            </a:xfrm>
            <a:custGeom>
              <a:avLst/>
              <a:gdLst/>
              <a:ahLst/>
              <a:cxnLst/>
              <a:rect l="l" t="t" r="r" b="b"/>
              <a:pathLst>
                <a:path w="1234" h="894" extrusionOk="0">
                  <a:moveTo>
                    <a:pt x="356" y="0"/>
                  </a:moveTo>
                  <a:lnTo>
                    <a:pt x="1" y="894"/>
                  </a:lnTo>
                  <a:lnTo>
                    <a:pt x="1" y="894"/>
                  </a:lnTo>
                  <a:lnTo>
                    <a:pt x="1114" y="691"/>
                  </a:lnTo>
                  <a:lnTo>
                    <a:pt x="1233" y="117"/>
                  </a:lnTo>
                  <a:lnTo>
                    <a:pt x="35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43"/>
            <p:cNvSpPr/>
            <p:nvPr/>
          </p:nvSpPr>
          <p:spPr>
            <a:xfrm>
              <a:off x="5186702" y="4175683"/>
              <a:ext cx="42755" cy="37375"/>
            </a:xfrm>
            <a:custGeom>
              <a:avLst/>
              <a:gdLst/>
              <a:ahLst/>
              <a:cxnLst/>
              <a:rect l="l" t="t" r="r" b="b"/>
              <a:pathLst>
                <a:path w="1216" h="1063" extrusionOk="0">
                  <a:moveTo>
                    <a:pt x="305" y="0"/>
                  </a:moveTo>
                  <a:lnTo>
                    <a:pt x="1" y="1063"/>
                  </a:lnTo>
                  <a:lnTo>
                    <a:pt x="1132" y="777"/>
                  </a:lnTo>
                  <a:lnTo>
                    <a:pt x="1216" y="102"/>
                  </a:lnTo>
                  <a:lnTo>
                    <a:pt x="3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43"/>
            <p:cNvSpPr/>
            <p:nvPr/>
          </p:nvSpPr>
          <p:spPr>
            <a:xfrm>
              <a:off x="5294675" y="4098545"/>
              <a:ext cx="52248" cy="26159"/>
            </a:xfrm>
            <a:custGeom>
              <a:avLst/>
              <a:gdLst/>
              <a:ahLst/>
              <a:cxnLst/>
              <a:rect l="l" t="t" r="r" b="b"/>
              <a:pathLst>
                <a:path w="1486" h="744" extrusionOk="0">
                  <a:moveTo>
                    <a:pt x="676" y="1"/>
                  </a:moveTo>
                  <a:lnTo>
                    <a:pt x="1" y="152"/>
                  </a:lnTo>
                  <a:lnTo>
                    <a:pt x="356" y="743"/>
                  </a:lnTo>
                  <a:lnTo>
                    <a:pt x="1485" y="575"/>
                  </a:lnTo>
                  <a:lnTo>
                    <a:pt x="6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43"/>
            <p:cNvSpPr/>
            <p:nvPr/>
          </p:nvSpPr>
          <p:spPr>
            <a:xfrm>
              <a:off x="5983433" y="3518955"/>
              <a:ext cx="2266238" cy="170421"/>
            </a:xfrm>
            <a:custGeom>
              <a:avLst/>
              <a:gdLst/>
              <a:ahLst/>
              <a:cxnLst/>
              <a:rect l="l" t="t" r="r" b="b"/>
              <a:pathLst>
                <a:path w="64455" h="4847" extrusionOk="0">
                  <a:moveTo>
                    <a:pt x="47193" y="0"/>
                  </a:moveTo>
                  <a:cubicBezTo>
                    <a:pt x="43465" y="2126"/>
                    <a:pt x="34235" y="3865"/>
                    <a:pt x="23386" y="4270"/>
                  </a:cubicBezTo>
                  <a:cubicBezTo>
                    <a:pt x="21853" y="4326"/>
                    <a:pt x="20350" y="4353"/>
                    <a:pt x="18889" y="4353"/>
                  </a:cubicBezTo>
                  <a:cubicBezTo>
                    <a:pt x="13758" y="4353"/>
                    <a:pt x="9139" y="4020"/>
                    <a:pt x="5501" y="3443"/>
                  </a:cubicBezTo>
                  <a:cubicBezTo>
                    <a:pt x="3679" y="3645"/>
                    <a:pt x="1839" y="3865"/>
                    <a:pt x="1" y="4151"/>
                  </a:cubicBezTo>
                  <a:cubicBezTo>
                    <a:pt x="1314" y="4061"/>
                    <a:pt x="2616" y="4024"/>
                    <a:pt x="3908" y="4024"/>
                  </a:cubicBezTo>
                  <a:cubicBezTo>
                    <a:pt x="8676" y="4024"/>
                    <a:pt x="13325" y="4526"/>
                    <a:pt x="18037" y="4725"/>
                  </a:cubicBezTo>
                  <a:cubicBezTo>
                    <a:pt x="19760" y="4807"/>
                    <a:pt x="21494" y="4846"/>
                    <a:pt x="23238" y="4846"/>
                  </a:cubicBezTo>
                  <a:cubicBezTo>
                    <a:pt x="26173" y="4846"/>
                    <a:pt x="29135" y="4734"/>
                    <a:pt x="32109" y="4522"/>
                  </a:cubicBezTo>
                  <a:cubicBezTo>
                    <a:pt x="33802" y="4399"/>
                    <a:pt x="35510" y="4248"/>
                    <a:pt x="37180" y="4248"/>
                  </a:cubicBezTo>
                  <a:cubicBezTo>
                    <a:pt x="37340" y="4248"/>
                    <a:pt x="37501" y="4249"/>
                    <a:pt x="37661" y="4252"/>
                  </a:cubicBezTo>
                  <a:cubicBezTo>
                    <a:pt x="38775" y="4270"/>
                    <a:pt x="39854" y="4371"/>
                    <a:pt x="40950" y="4439"/>
                  </a:cubicBezTo>
                  <a:cubicBezTo>
                    <a:pt x="42558" y="4550"/>
                    <a:pt x="44187" y="4604"/>
                    <a:pt x="45830" y="4604"/>
                  </a:cubicBezTo>
                  <a:cubicBezTo>
                    <a:pt x="50430" y="4604"/>
                    <a:pt x="55145" y="4175"/>
                    <a:pt x="59832" y="3341"/>
                  </a:cubicBezTo>
                  <a:cubicBezTo>
                    <a:pt x="60084" y="3291"/>
                    <a:pt x="60405" y="3004"/>
                    <a:pt x="60136" y="2988"/>
                  </a:cubicBezTo>
                  <a:lnTo>
                    <a:pt x="60136" y="2988"/>
                  </a:lnTo>
                  <a:cubicBezTo>
                    <a:pt x="61451" y="3018"/>
                    <a:pt x="62779" y="3492"/>
                    <a:pt x="64060" y="3492"/>
                  </a:cubicBezTo>
                  <a:cubicBezTo>
                    <a:pt x="64192" y="3492"/>
                    <a:pt x="64324" y="3487"/>
                    <a:pt x="64455" y="3476"/>
                  </a:cubicBezTo>
                  <a:cubicBezTo>
                    <a:pt x="63915" y="3190"/>
                    <a:pt x="63324" y="2903"/>
                    <a:pt x="62683" y="2718"/>
                  </a:cubicBezTo>
                  <a:cubicBezTo>
                    <a:pt x="61890" y="2515"/>
                    <a:pt x="60962" y="2498"/>
                    <a:pt x="60068" y="2464"/>
                  </a:cubicBezTo>
                  <a:cubicBezTo>
                    <a:pt x="55697" y="2279"/>
                    <a:pt x="51733" y="1233"/>
                    <a:pt x="47852" y="169"/>
                  </a:cubicBezTo>
                  <a:cubicBezTo>
                    <a:pt x="47632" y="119"/>
                    <a:pt x="47413" y="52"/>
                    <a:pt x="47193" y="0"/>
                  </a:cubicBezTo>
                  <a:close/>
                </a:path>
              </a:pathLst>
            </a:custGeom>
            <a:solidFill>
              <a:srgbClr val="40AAB3">
                <a:alpha val="29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43"/>
            <p:cNvSpPr/>
            <p:nvPr/>
          </p:nvSpPr>
          <p:spPr>
            <a:xfrm>
              <a:off x="6173852" y="3686240"/>
              <a:ext cx="156638" cy="45110"/>
            </a:xfrm>
            <a:custGeom>
              <a:avLst/>
              <a:gdLst/>
              <a:ahLst/>
              <a:cxnLst/>
              <a:rect l="l" t="t" r="r" b="b"/>
              <a:pathLst>
                <a:path w="4455" h="1283" extrusionOk="0">
                  <a:moveTo>
                    <a:pt x="2549" y="1"/>
                  </a:moveTo>
                  <a:lnTo>
                    <a:pt x="0" y="912"/>
                  </a:lnTo>
                  <a:lnTo>
                    <a:pt x="3359" y="1283"/>
                  </a:lnTo>
                  <a:lnTo>
                    <a:pt x="4455" y="68"/>
                  </a:lnTo>
                  <a:lnTo>
                    <a:pt x="25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43"/>
            <p:cNvSpPr/>
            <p:nvPr/>
          </p:nvSpPr>
          <p:spPr>
            <a:xfrm>
              <a:off x="6578422" y="3449587"/>
              <a:ext cx="1588177" cy="23557"/>
            </a:xfrm>
            <a:custGeom>
              <a:avLst/>
              <a:gdLst/>
              <a:ahLst/>
              <a:cxnLst/>
              <a:rect l="l" t="t" r="r" b="b"/>
              <a:pathLst>
                <a:path w="45170" h="670" extrusionOk="0">
                  <a:moveTo>
                    <a:pt x="1" y="0"/>
                  </a:moveTo>
                  <a:cubicBezTo>
                    <a:pt x="1" y="0"/>
                    <a:pt x="4676" y="670"/>
                    <a:pt x="16085" y="670"/>
                  </a:cubicBezTo>
                  <a:cubicBezTo>
                    <a:pt x="17734" y="670"/>
                    <a:pt x="19525" y="656"/>
                    <a:pt x="21463" y="624"/>
                  </a:cubicBezTo>
                  <a:cubicBezTo>
                    <a:pt x="36817" y="354"/>
                    <a:pt x="45170" y="0"/>
                    <a:pt x="451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43"/>
            <p:cNvSpPr/>
            <p:nvPr/>
          </p:nvSpPr>
          <p:spPr>
            <a:xfrm>
              <a:off x="6198217" y="3945570"/>
              <a:ext cx="99046" cy="77141"/>
            </a:xfrm>
            <a:custGeom>
              <a:avLst/>
              <a:gdLst/>
              <a:ahLst/>
              <a:cxnLst/>
              <a:rect l="l" t="t" r="r" b="b"/>
              <a:pathLst>
                <a:path w="2817" h="2194" extrusionOk="0">
                  <a:moveTo>
                    <a:pt x="1311" y="1"/>
                  </a:moveTo>
                  <a:cubicBezTo>
                    <a:pt x="1253" y="1"/>
                    <a:pt x="1191" y="11"/>
                    <a:pt x="1130" y="32"/>
                  </a:cubicBezTo>
                  <a:lnTo>
                    <a:pt x="472" y="285"/>
                  </a:lnTo>
                  <a:cubicBezTo>
                    <a:pt x="303" y="352"/>
                    <a:pt x="185" y="487"/>
                    <a:pt x="168" y="640"/>
                  </a:cubicBezTo>
                  <a:lnTo>
                    <a:pt x="16" y="1855"/>
                  </a:lnTo>
                  <a:cubicBezTo>
                    <a:pt x="0" y="2047"/>
                    <a:pt x="152" y="2193"/>
                    <a:pt x="370" y="2193"/>
                  </a:cubicBezTo>
                  <a:cubicBezTo>
                    <a:pt x="382" y="2193"/>
                    <a:pt x="393" y="2193"/>
                    <a:pt x="405" y="2192"/>
                  </a:cubicBezTo>
                  <a:lnTo>
                    <a:pt x="2277" y="2091"/>
                  </a:lnTo>
                  <a:cubicBezTo>
                    <a:pt x="2581" y="2073"/>
                    <a:pt x="2817" y="1803"/>
                    <a:pt x="2733" y="1585"/>
                  </a:cubicBezTo>
                  <a:lnTo>
                    <a:pt x="2699" y="1517"/>
                  </a:lnTo>
                  <a:cubicBezTo>
                    <a:pt x="2653" y="1394"/>
                    <a:pt x="2523" y="1313"/>
                    <a:pt x="2372" y="1313"/>
                  </a:cubicBezTo>
                  <a:cubicBezTo>
                    <a:pt x="2358" y="1313"/>
                    <a:pt x="2343" y="1313"/>
                    <a:pt x="2328" y="1315"/>
                  </a:cubicBezTo>
                  <a:lnTo>
                    <a:pt x="1991" y="1331"/>
                  </a:lnTo>
                  <a:cubicBezTo>
                    <a:pt x="1754" y="1331"/>
                    <a:pt x="1586" y="1196"/>
                    <a:pt x="1602" y="994"/>
                  </a:cubicBezTo>
                  <a:lnTo>
                    <a:pt x="1669" y="336"/>
                  </a:lnTo>
                  <a:cubicBezTo>
                    <a:pt x="1696" y="137"/>
                    <a:pt x="1525" y="1"/>
                    <a:pt x="13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43"/>
            <p:cNvSpPr/>
            <p:nvPr/>
          </p:nvSpPr>
          <p:spPr>
            <a:xfrm>
              <a:off x="6690578" y="4027524"/>
              <a:ext cx="103265" cy="88884"/>
            </a:xfrm>
            <a:custGeom>
              <a:avLst/>
              <a:gdLst/>
              <a:ahLst/>
              <a:cxnLst/>
              <a:rect l="l" t="t" r="r" b="b"/>
              <a:pathLst>
                <a:path w="2937" h="2528" extrusionOk="0">
                  <a:moveTo>
                    <a:pt x="1300" y="1"/>
                  </a:moveTo>
                  <a:cubicBezTo>
                    <a:pt x="1003" y="1"/>
                    <a:pt x="690" y="64"/>
                    <a:pt x="388" y="199"/>
                  </a:cubicBezTo>
                  <a:cubicBezTo>
                    <a:pt x="236" y="249"/>
                    <a:pt x="118" y="334"/>
                    <a:pt x="0" y="417"/>
                  </a:cubicBezTo>
                  <a:lnTo>
                    <a:pt x="169" y="604"/>
                  </a:lnTo>
                  <a:lnTo>
                    <a:pt x="185" y="604"/>
                  </a:lnTo>
                  <a:cubicBezTo>
                    <a:pt x="398" y="508"/>
                    <a:pt x="617" y="463"/>
                    <a:pt x="825" y="463"/>
                  </a:cubicBezTo>
                  <a:cubicBezTo>
                    <a:pt x="1244" y="463"/>
                    <a:pt x="1613" y="647"/>
                    <a:pt x="1771" y="975"/>
                  </a:cubicBezTo>
                  <a:cubicBezTo>
                    <a:pt x="1940" y="1328"/>
                    <a:pt x="1822" y="1733"/>
                    <a:pt x="1519" y="2055"/>
                  </a:cubicBezTo>
                  <a:lnTo>
                    <a:pt x="1957" y="2527"/>
                  </a:lnTo>
                  <a:cubicBezTo>
                    <a:pt x="2632" y="2071"/>
                    <a:pt x="2936" y="1328"/>
                    <a:pt x="2649" y="721"/>
                  </a:cubicBezTo>
                  <a:cubicBezTo>
                    <a:pt x="2423" y="259"/>
                    <a:pt x="1896" y="1"/>
                    <a:pt x="13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43"/>
            <p:cNvSpPr/>
            <p:nvPr/>
          </p:nvSpPr>
          <p:spPr>
            <a:xfrm>
              <a:off x="6106207" y="4101498"/>
              <a:ext cx="144226" cy="64730"/>
            </a:xfrm>
            <a:custGeom>
              <a:avLst/>
              <a:gdLst/>
              <a:ahLst/>
              <a:cxnLst/>
              <a:rect l="l" t="t" r="r" b="b"/>
              <a:pathLst>
                <a:path w="4102" h="1841" extrusionOk="0">
                  <a:moveTo>
                    <a:pt x="2279" y="1"/>
                  </a:moveTo>
                  <a:lnTo>
                    <a:pt x="1" y="558"/>
                  </a:lnTo>
                  <a:lnTo>
                    <a:pt x="1384" y="1537"/>
                  </a:lnTo>
                  <a:lnTo>
                    <a:pt x="4102" y="1840"/>
                  </a:lnTo>
                  <a:lnTo>
                    <a:pt x="227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43"/>
            <p:cNvSpPr/>
            <p:nvPr/>
          </p:nvSpPr>
          <p:spPr>
            <a:xfrm>
              <a:off x="6381464" y="4006007"/>
              <a:ext cx="67120" cy="36813"/>
            </a:xfrm>
            <a:custGeom>
              <a:avLst/>
              <a:gdLst/>
              <a:ahLst/>
              <a:cxnLst/>
              <a:rect l="l" t="t" r="r" b="b"/>
              <a:pathLst>
                <a:path w="1909" h="1047" extrusionOk="0">
                  <a:moveTo>
                    <a:pt x="322" y="1"/>
                  </a:moveTo>
                  <a:lnTo>
                    <a:pt x="1" y="523"/>
                  </a:lnTo>
                  <a:lnTo>
                    <a:pt x="574" y="1047"/>
                  </a:lnTo>
                  <a:lnTo>
                    <a:pt x="1908" y="777"/>
                  </a:lnTo>
                  <a:lnTo>
                    <a:pt x="32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43"/>
            <p:cNvSpPr/>
            <p:nvPr/>
          </p:nvSpPr>
          <p:spPr>
            <a:xfrm>
              <a:off x="6471646" y="3970989"/>
              <a:ext cx="59350" cy="40364"/>
            </a:xfrm>
            <a:custGeom>
              <a:avLst/>
              <a:gdLst/>
              <a:ahLst/>
              <a:cxnLst/>
              <a:rect l="l" t="t" r="r" b="b"/>
              <a:pathLst>
                <a:path w="1688" h="1148" extrusionOk="0">
                  <a:moveTo>
                    <a:pt x="1030" y="1"/>
                  </a:moveTo>
                  <a:lnTo>
                    <a:pt x="0" y="389"/>
                  </a:lnTo>
                  <a:lnTo>
                    <a:pt x="322" y="1148"/>
                  </a:lnTo>
                  <a:lnTo>
                    <a:pt x="1688" y="1132"/>
                  </a:lnTo>
                  <a:lnTo>
                    <a:pt x="103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43"/>
            <p:cNvSpPr/>
            <p:nvPr/>
          </p:nvSpPr>
          <p:spPr>
            <a:xfrm>
              <a:off x="6412931" y="4135356"/>
              <a:ext cx="59350" cy="40364"/>
            </a:xfrm>
            <a:custGeom>
              <a:avLst/>
              <a:gdLst/>
              <a:ahLst/>
              <a:cxnLst/>
              <a:rect l="l" t="t" r="r" b="b"/>
              <a:pathLst>
                <a:path w="1688" h="1148" extrusionOk="0">
                  <a:moveTo>
                    <a:pt x="1029" y="0"/>
                  </a:moveTo>
                  <a:lnTo>
                    <a:pt x="1" y="387"/>
                  </a:lnTo>
                  <a:lnTo>
                    <a:pt x="321" y="1147"/>
                  </a:lnTo>
                  <a:lnTo>
                    <a:pt x="1688" y="1130"/>
                  </a:lnTo>
                  <a:lnTo>
                    <a:pt x="10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43"/>
            <p:cNvSpPr/>
            <p:nvPr/>
          </p:nvSpPr>
          <p:spPr>
            <a:xfrm>
              <a:off x="6237348" y="4073020"/>
              <a:ext cx="63499" cy="36813"/>
            </a:xfrm>
            <a:custGeom>
              <a:avLst/>
              <a:gdLst/>
              <a:ahLst/>
              <a:cxnLst/>
              <a:rect l="l" t="t" r="r" b="b"/>
              <a:pathLst>
                <a:path w="1806" h="1047" extrusionOk="0">
                  <a:moveTo>
                    <a:pt x="810" y="1"/>
                  </a:moveTo>
                  <a:lnTo>
                    <a:pt x="0" y="1047"/>
                  </a:lnTo>
                  <a:lnTo>
                    <a:pt x="1620" y="912"/>
                  </a:lnTo>
                  <a:lnTo>
                    <a:pt x="1805" y="18"/>
                  </a:lnTo>
                  <a:lnTo>
                    <a:pt x="8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43"/>
            <p:cNvSpPr/>
            <p:nvPr/>
          </p:nvSpPr>
          <p:spPr>
            <a:xfrm>
              <a:off x="6533349" y="3438231"/>
              <a:ext cx="65890" cy="49751"/>
            </a:xfrm>
            <a:custGeom>
              <a:avLst/>
              <a:gdLst/>
              <a:ahLst/>
              <a:cxnLst/>
              <a:rect l="l" t="t" r="r" b="b"/>
              <a:pathLst>
                <a:path w="1874" h="1415" extrusionOk="0">
                  <a:moveTo>
                    <a:pt x="606" y="0"/>
                  </a:moveTo>
                  <a:cubicBezTo>
                    <a:pt x="408" y="0"/>
                    <a:pt x="292" y="128"/>
                    <a:pt x="371" y="256"/>
                  </a:cubicBezTo>
                  <a:lnTo>
                    <a:pt x="591" y="627"/>
                  </a:lnTo>
                  <a:cubicBezTo>
                    <a:pt x="659" y="744"/>
                    <a:pt x="574" y="863"/>
                    <a:pt x="423" y="897"/>
                  </a:cubicBezTo>
                  <a:lnTo>
                    <a:pt x="203" y="930"/>
                  </a:lnTo>
                  <a:cubicBezTo>
                    <a:pt x="85" y="964"/>
                    <a:pt x="0" y="1032"/>
                    <a:pt x="18" y="1115"/>
                  </a:cubicBezTo>
                  <a:lnTo>
                    <a:pt x="18" y="1167"/>
                  </a:lnTo>
                  <a:cubicBezTo>
                    <a:pt x="18" y="1309"/>
                    <a:pt x="173" y="1415"/>
                    <a:pt x="343" y="1415"/>
                  </a:cubicBezTo>
                  <a:cubicBezTo>
                    <a:pt x="375" y="1415"/>
                    <a:pt x="407" y="1411"/>
                    <a:pt x="439" y="1403"/>
                  </a:cubicBezTo>
                  <a:lnTo>
                    <a:pt x="1671" y="1149"/>
                  </a:lnTo>
                  <a:cubicBezTo>
                    <a:pt x="1822" y="1133"/>
                    <a:pt x="1874" y="1014"/>
                    <a:pt x="1806" y="897"/>
                  </a:cubicBezTo>
                  <a:lnTo>
                    <a:pt x="1384" y="204"/>
                  </a:lnTo>
                  <a:cubicBezTo>
                    <a:pt x="1334" y="121"/>
                    <a:pt x="1233" y="69"/>
                    <a:pt x="1114" y="53"/>
                  </a:cubicBezTo>
                  <a:lnTo>
                    <a:pt x="641" y="2"/>
                  </a:lnTo>
                  <a:cubicBezTo>
                    <a:pt x="629" y="1"/>
                    <a:pt x="618" y="0"/>
                    <a:pt x="6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43"/>
            <p:cNvSpPr/>
            <p:nvPr/>
          </p:nvSpPr>
          <p:spPr>
            <a:xfrm>
              <a:off x="6118688" y="3589800"/>
              <a:ext cx="104460" cy="89974"/>
            </a:xfrm>
            <a:custGeom>
              <a:avLst/>
              <a:gdLst/>
              <a:ahLst/>
              <a:cxnLst/>
              <a:rect l="l" t="t" r="r" b="b"/>
              <a:pathLst>
                <a:path w="2971" h="2559" extrusionOk="0">
                  <a:moveTo>
                    <a:pt x="2331" y="1"/>
                  </a:moveTo>
                  <a:cubicBezTo>
                    <a:pt x="1437" y="1"/>
                    <a:pt x="535" y="468"/>
                    <a:pt x="271" y="1124"/>
                  </a:cubicBezTo>
                  <a:cubicBezTo>
                    <a:pt x="1" y="1765"/>
                    <a:pt x="406" y="2356"/>
                    <a:pt x="1216" y="2559"/>
                  </a:cubicBezTo>
                  <a:lnTo>
                    <a:pt x="1621" y="1967"/>
                  </a:lnTo>
                  <a:cubicBezTo>
                    <a:pt x="1249" y="1783"/>
                    <a:pt x="1081" y="1445"/>
                    <a:pt x="1216" y="1090"/>
                  </a:cubicBezTo>
                  <a:cubicBezTo>
                    <a:pt x="1404" y="618"/>
                    <a:pt x="2034" y="293"/>
                    <a:pt x="2665" y="293"/>
                  </a:cubicBezTo>
                  <a:cubicBezTo>
                    <a:pt x="2711" y="293"/>
                    <a:pt x="2756" y="294"/>
                    <a:pt x="2802" y="298"/>
                  </a:cubicBezTo>
                  <a:lnTo>
                    <a:pt x="2818" y="298"/>
                  </a:lnTo>
                  <a:lnTo>
                    <a:pt x="2970" y="95"/>
                  </a:lnTo>
                  <a:cubicBezTo>
                    <a:pt x="2835" y="62"/>
                    <a:pt x="2700" y="28"/>
                    <a:pt x="2548" y="10"/>
                  </a:cubicBezTo>
                  <a:cubicBezTo>
                    <a:pt x="2476" y="4"/>
                    <a:pt x="2404" y="1"/>
                    <a:pt x="2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43"/>
            <p:cNvSpPr/>
            <p:nvPr/>
          </p:nvSpPr>
          <p:spPr>
            <a:xfrm>
              <a:off x="6610452" y="3520150"/>
              <a:ext cx="75418" cy="59350"/>
            </a:xfrm>
            <a:custGeom>
              <a:avLst/>
              <a:gdLst/>
              <a:ahLst/>
              <a:cxnLst/>
              <a:rect l="l" t="t" r="r" b="b"/>
              <a:pathLst>
                <a:path w="2145" h="1688" extrusionOk="0">
                  <a:moveTo>
                    <a:pt x="2144" y="0"/>
                  </a:moveTo>
                  <a:lnTo>
                    <a:pt x="592" y="68"/>
                  </a:lnTo>
                  <a:lnTo>
                    <a:pt x="1" y="1688"/>
                  </a:lnTo>
                  <a:lnTo>
                    <a:pt x="1" y="1688"/>
                  </a:lnTo>
                  <a:lnTo>
                    <a:pt x="1638" y="895"/>
                  </a:lnTo>
                  <a:lnTo>
                    <a:pt x="214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43"/>
            <p:cNvSpPr/>
            <p:nvPr/>
          </p:nvSpPr>
          <p:spPr>
            <a:xfrm>
              <a:off x="6431319" y="3499969"/>
              <a:ext cx="48099" cy="29112"/>
            </a:xfrm>
            <a:custGeom>
              <a:avLst/>
              <a:gdLst/>
              <a:ahLst/>
              <a:cxnLst/>
              <a:rect l="l" t="t" r="r" b="b"/>
              <a:pathLst>
                <a:path w="1368" h="828" extrusionOk="0">
                  <a:moveTo>
                    <a:pt x="996" y="1"/>
                  </a:moveTo>
                  <a:lnTo>
                    <a:pt x="0" y="828"/>
                  </a:lnTo>
                  <a:lnTo>
                    <a:pt x="1080" y="743"/>
                  </a:lnTo>
                  <a:lnTo>
                    <a:pt x="1367" y="288"/>
                  </a:lnTo>
                  <a:lnTo>
                    <a:pt x="9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43"/>
            <p:cNvSpPr/>
            <p:nvPr/>
          </p:nvSpPr>
          <p:spPr>
            <a:xfrm>
              <a:off x="6360720" y="3498774"/>
              <a:ext cx="42157" cy="32066"/>
            </a:xfrm>
            <a:custGeom>
              <a:avLst/>
              <a:gdLst/>
              <a:ahLst/>
              <a:cxnLst/>
              <a:rect l="l" t="t" r="r" b="b"/>
              <a:pathLst>
                <a:path w="1199" h="912" extrusionOk="0">
                  <a:moveTo>
                    <a:pt x="305" y="1"/>
                  </a:moveTo>
                  <a:lnTo>
                    <a:pt x="1" y="912"/>
                  </a:lnTo>
                  <a:lnTo>
                    <a:pt x="1" y="912"/>
                  </a:lnTo>
                  <a:lnTo>
                    <a:pt x="1114" y="642"/>
                  </a:lnTo>
                  <a:lnTo>
                    <a:pt x="1198" y="52"/>
                  </a:lnTo>
                  <a:lnTo>
                    <a:pt x="30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43"/>
            <p:cNvSpPr/>
            <p:nvPr/>
          </p:nvSpPr>
          <p:spPr>
            <a:xfrm>
              <a:off x="6447351" y="3604390"/>
              <a:ext cx="40926" cy="38008"/>
            </a:xfrm>
            <a:custGeom>
              <a:avLst/>
              <a:gdLst/>
              <a:ahLst/>
              <a:cxnLst/>
              <a:rect l="l" t="t" r="r" b="b"/>
              <a:pathLst>
                <a:path w="1164" h="1081" extrusionOk="0">
                  <a:moveTo>
                    <a:pt x="237" y="0"/>
                  </a:moveTo>
                  <a:lnTo>
                    <a:pt x="0" y="1080"/>
                  </a:lnTo>
                  <a:lnTo>
                    <a:pt x="1114" y="709"/>
                  </a:lnTo>
                  <a:lnTo>
                    <a:pt x="1164" y="34"/>
                  </a:lnTo>
                  <a:lnTo>
                    <a:pt x="237" y="0"/>
                  </a:lnTo>
                  <a:close/>
                </a:path>
              </a:pathLst>
            </a:custGeom>
            <a:solidFill>
              <a:srgbClr val="80A1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43"/>
            <p:cNvSpPr/>
            <p:nvPr/>
          </p:nvSpPr>
          <p:spPr>
            <a:xfrm>
              <a:off x="6548748" y="3519588"/>
              <a:ext cx="52881" cy="26686"/>
            </a:xfrm>
            <a:custGeom>
              <a:avLst/>
              <a:gdLst/>
              <a:ahLst/>
              <a:cxnLst/>
              <a:rect l="l" t="t" r="r" b="b"/>
              <a:pathLst>
                <a:path w="1504" h="759" extrusionOk="0">
                  <a:moveTo>
                    <a:pt x="660" y="0"/>
                  </a:moveTo>
                  <a:lnTo>
                    <a:pt x="1" y="203"/>
                  </a:lnTo>
                  <a:lnTo>
                    <a:pt x="390" y="759"/>
                  </a:lnTo>
                  <a:lnTo>
                    <a:pt x="1503" y="522"/>
                  </a:lnTo>
                  <a:lnTo>
                    <a:pt x="6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43"/>
            <p:cNvSpPr/>
            <p:nvPr/>
          </p:nvSpPr>
          <p:spPr>
            <a:xfrm>
              <a:off x="5310215" y="3229705"/>
              <a:ext cx="72289" cy="40223"/>
            </a:xfrm>
            <a:custGeom>
              <a:avLst/>
              <a:gdLst/>
              <a:ahLst/>
              <a:cxnLst/>
              <a:rect l="l" t="t" r="r" b="b"/>
              <a:pathLst>
                <a:path w="2056" h="1144" extrusionOk="0">
                  <a:moveTo>
                    <a:pt x="1151" y="1"/>
                  </a:moveTo>
                  <a:cubicBezTo>
                    <a:pt x="1102" y="1"/>
                    <a:pt x="1048" y="9"/>
                    <a:pt x="994" y="27"/>
                  </a:cubicBezTo>
                  <a:lnTo>
                    <a:pt x="504" y="180"/>
                  </a:lnTo>
                  <a:cubicBezTo>
                    <a:pt x="386" y="214"/>
                    <a:pt x="285" y="281"/>
                    <a:pt x="267" y="349"/>
                  </a:cubicBezTo>
                  <a:lnTo>
                    <a:pt x="31" y="972"/>
                  </a:lnTo>
                  <a:cubicBezTo>
                    <a:pt x="0" y="1064"/>
                    <a:pt x="82" y="1143"/>
                    <a:pt x="224" y="1143"/>
                  </a:cubicBezTo>
                  <a:cubicBezTo>
                    <a:pt x="238" y="1143"/>
                    <a:pt x="252" y="1142"/>
                    <a:pt x="267" y="1141"/>
                  </a:cubicBezTo>
                  <a:lnTo>
                    <a:pt x="1635" y="1057"/>
                  </a:lnTo>
                  <a:cubicBezTo>
                    <a:pt x="1853" y="1040"/>
                    <a:pt x="2056" y="888"/>
                    <a:pt x="2006" y="770"/>
                  </a:cubicBezTo>
                  <a:lnTo>
                    <a:pt x="2006" y="736"/>
                  </a:lnTo>
                  <a:cubicBezTo>
                    <a:pt x="1972" y="668"/>
                    <a:pt x="1871" y="635"/>
                    <a:pt x="1736" y="635"/>
                  </a:cubicBezTo>
                  <a:lnTo>
                    <a:pt x="1482" y="652"/>
                  </a:lnTo>
                  <a:cubicBezTo>
                    <a:pt x="1465" y="654"/>
                    <a:pt x="1449" y="655"/>
                    <a:pt x="1433" y="655"/>
                  </a:cubicBezTo>
                  <a:cubicBezTo>
                    <a:pt x="1292" y="655"/>
                    <a:pt x="1199" y="591"/>
                    <a:pt x="1230" y="500"/>
                  </a:cubicBezTo>
                  <a:lnTo>
                    <a:pt x="1347" y="162"/>
                  </a:lnTo>
                  <a:cubicBezTo>
                    <a:pt x="1385" y="63"/>
                    <a:pt x="1286" y="1"/>
                    <a:pt x="11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43"/>
            <p:cNvSpPr/>
            <p:nvPr/>
          </p:nvSpPr>
          <p:spPr>
            <a:xfrm>
              <a:off x="5233604" y="3312504"/>
              <a:ext cx="98518" cy="38008"/>
            </a:xfrm>
            <a:custGeom>
              <a:avLst/>
              <a:gdLst/>
              <a:ahLst/>
              <a:cxnLst/>
              <a:rect l="l" t="t" r="r" b="b"/>
              <a:pathLst>
                <a:path w="2802" h="1081" extrusionOk="0">
                  <a:moveTo>
                    <a:pt x="1654" y="1"/>
                  </a:moveTo>
                  <a:lnTo>
                    <a:pt x="0" y="288"/>
                  </a:lnTo>
                  <a:lnTo>
                    <a:pt x="810" y="862"/>
                  </a:lnTo>
                  <a:lnTo>
                    <a:pt x="2801" y="1081"/>
                  </a:lnTo>
                  <a:lnTo>
                    <a:pt x="165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43"/>
            <p:cNvSpPr/>
            <p:nvPr/>
          </p:nvSpPr>
          <p:spPr>
            <a:xfrm>
              <a:off x="5447720" y="3257375"/>
              <a:ext cx="56432" cy="20780"/>
            </a:xfrm>
            <a:custGeom>
              <a:avLst/>
              <a:gdLst/>
              <a:ahLst/>
              <a:cxnLst/>
              <a:rect l="l" t="t" r="r" b="b"/>
              <a:pathLst>
                <a:path w="1605" h="591" extrusionOk="0">
                  <a:moveTo>
                    <a:pt x="305" y="0"/>
                  </a:moveTo>
                  <a:lnTo>
                    <a:pt x="1" y="304"/>
                  </a:lnTo>
                  <a:lnTo>
                    <a:pt x="457" y="590"/>
                  </a:lnTo>
                  <a:lnTo>
                    <a:pt x="1604" y="405"/>
                  </a:lnTo>
                  <a:lnTo>
                    <a:pt x="3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43"/>
            <p:cNvSpPr/>
            <p:nvPr/>
          </p:nvSpPr>
          <p:spPr>
            <a:xfrm>
              <a:off x="5525456" y="3234838"/>
              <a:ext cx="53443" cy="23733"/>
            </a:xfrm>
            <a:custGeom>
              <a:avLst/>
              <a:gdLst/>
              <a:ahLst/>
              <a:cxnLst/>
              <a:rect l="l" t="t" r="r" b="b"/>
              <a:pathLst>
                <a:path w="1520" h="675" extrusionOk="0">
                  <a:moveTo>
                    <a:pt x="912" y="0"/>
                  </a:moveTo>
                  <a:lnTo>
                    <a:pt x="1" y="252"/>
                  </a:lnTo>
                  <a:lnTo>
                    <a:pt x="271" y="675"/>
                  </a:lnTo>
                  <a:lnTo>
                    <a:pt x="1519" y="624"/>
                  </a:lnTo>
                  <a:lnTo>
                    <a:pt x="9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43"/>
            <p:cNvSpPr/>
            <p:nvPr/>
          </p:nvSpPr>
          <p:spPr>
            <a:xfrm>
              <a:off x="5468534" y="3334478"/>
              <a:ext cx="54603" cy="27319"/>
            </a:xfrm>
            <a:custGeom>
              <a:avLst/>
              <a:gdLst/>
              <a:ahLst/>
              <a:cxnLst/>
              <a:rect l="l" t="t" r="r" b="b"/>
              <a:pathLst>
                <a:path w="1553" h="777" extrusionOk="0">
                  <a:moveTo>
                    <a:pt x="961" y="1"/>
                  </a:moveTo>
                  <a:lnTo>
                    <a:pt x="0" y="237"/>
                  </a:lnTo>
                  <a:lnTo>
                    <a:pt x="253" y="743"/>
                  </a:lnTo>
                  <a:lnTo>
                    <a:pt x="1552" y="777"/>
                  </a:lnTo>
                  <a:lnTo>
                    <a:pt x="1552" y="777"/>
                  </a:lnTo>
                  <a:lnTo>
                    <a:pt x="96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43"/>
            <p:cNvSpPr/>
            <p:nvPr/>
          </p:nvSpPr>
          <p:spPr>
            <a:xfrm>
              <a:off x="5877218" y="3264477"/>
              <a:ext cx="40399" cy="33824"/>
            </a:xfrm>
            <a:custGeom>
              <a:avLst/>
              <a:gdLst/>
              <a:ahLst/>
              <a:cxnLst/>
              <a:rect l="l" t="t" r="r" b="b"/>
              <a:pathLst>
                <a:path w="1149" h="962" extrusionOk="0">
                  <a:moveTo>
                    <a:pt x="52" y="1"/>
                  </a:moveTo>
                  <a:lnTo>
                    <a:pt x="1" y="388"/>
                  </a:lnTo>
                  <a:lnTo>
                    <a:pt x="1148" y="962"/>
                  </a:lnTo>
                  <a:lnTo>
                    <a:pt x="709" y="17"/>
                  </a:lnTo>
                  <a:lnTo>
                    <a:pt x="52" y="1"/>
                  </a:lnTo>
                  <a:close/>
                </a:path>
              </a:pathLst>
            </a:custGeom>
            <a:solidFill>
              <a:srgbClr val="5E7C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43"/>
            <p:cNvSpPr/>
            <p:nvPr/>
          </p:nvSpPr>
          <p:spPr>
            <a:xfrm>
              <a:off x="5960896" y="3296506"/>
              <a:ext cx="51615" cy="36813"/>
            </a:xfrm>
            <a:custGeom>
              <a:avLst/>
              <a:gdLst/>
              <a:ahLst/>
              <a:cxnLst/>
              <a:rect l="l" t="t" r="r" b="b"/>
              <a:pathLst>
                <a:path w="1468" h="1047" extrusionOk="0">
                  <a:moveTo>
                    <a:pt x="406" y="1"/>
                  </a:moveTo>
                  <a:lnTo>
                    <a:pt x="1" y="355"/>
                  </a:lnTo>
                  <a:lnTo>
                    <a:pt x="1029" y="1047"/>
                  </a:lnTo>
                  <a:lnTo>
                    <a:pt x="1468" y="406"/>
                  </a:lnTo>
                  <a:lnTo>
                    <a:pt x="4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43"/>
            <p:cNvSpPr/>
            <p:nvPr/>
          </p:nvSpPr>
          <p:spPr>
            <a:xfrm>
              <a:off x="5768684" y="3312504"/>
              <a:ext cx="56361" cy="39801"/>
            </a:xfrm>
            <a:custGeom>
              <a:avLst/>
              <a:gdLst/>
              <a:ahLst/>
              <a:cxnLst/>
              <a:rect l="l" t="t" r="r" b="b"/>
              <a:pathLst>
                <a:path w="1603" h="1132" extrusionOk="0">
                  <a:moveTo>
                    <a:pt x="523" y="1"/>
                  </a:moveTo>
                  <a:lnTo>
                    <a:pt x="1" y="389"/>
                  </a:lnTo>
                  <a:lnTo>
                    <a:pt x="962" y="1132"/>
                  </a:lnTo>
                  <a:lnTo>
                    <a:pt x="1603" y="423"/>
                  </a:lnTo>
                  <a:lnTo>
                    <a:pt x="52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43"/>
            <p:cNvSpPr/>
            <p:nvPr/>
          </p:nvSpPr>
          <p:spPr>
            <a:xfrm>
              <a:off x="5327900" y="3296506"/>
              <a:ext cx="52248" cy="20780"/>
            </a:xfrm>
            <a:custGeom>
              <a:avLst/>
              <a:gdLst/>
              <a:ahLst/>
              <a:cxnLst/>
              <a:rect l="l" t="t" r="r" b="b"/>
              <a:pathLst>
                <a:path w="1486" h="591" extrusionOk="0">
                  <a:moveTo>
                    <a:pt x="727" y="1"/>
                  </a:moveTo>
                  <a:lnTo>
                    <a:pt x="1" y="591"/>
                  </a:lnTo>
                  <a:lnTo>
                    <a:pt x="1249" y="507"/>
                  </a:lnTo>
                  <a:lnTo>
                    <a:pt x="148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43"/>
            <p:cNvSpPr/>
            <p:nvPr/>
          </p:nvSpPr>
          <p:spPr>
            <a:xfrm>
              <a:off x="4823162" y="3529678"/>
              <a:ext cx="72324" cy="50490"/>
            </a:xfrm>
            <a:custGeom>
              <a:avLst/>
              <a:gdLst/>
              <a:ahLst/>
              <a:cxnLst/>
              <a:rect l="l" t="t" r="r" b="b"/>
              <a:pathLst>
                <a:path w="2057" h="1436" extrusionOk="0">
                  <a:moveTo>
                    <a:pt x="1159" y="0"/>
                  </a:moveTo>
                  <a:cubicBezTo>
                    <a:pt x="1109" y="0"/>
                    <a:pt x="1052" y="11"/>
                    <a:pt x="993" y="33"/>
                  </a:cubicBezTo>
                  <a:lnTo>
                    <a:pt x="505" y="219"/>
                  </a:lnTo>
                  <a:cubicBezTo>
                    <a:pt x="386" y="269"/>
                    <a:pt x="285" y="354"/>
                    <a:pt x="268" y="438"/>
                  </a:cubicBezTo>
                  <a:lnTo>
                    <a:pt x="32" y="1214"/>
                  </a:lnTo>
                  <a:cubicBezTo>
                    <a:pt x="1" y="1339"/>
                    <a:pt x="86" y="1436"/>
                    <a:pt x="234" y="1436"/>
                  </a:cubicBezTo>
                  <a:cubicBezTo>
                    <a:pt x="245" y="1436"/>
                    <a:pt x="256" y="1435"/>
                    <a:pt x="268" y="1434"/>
                  </a:cubicBezTo>
                  <a:lnTo>
                    <a:pt x="1634" y="1333"/>
                  </a:lnTo>
                  <a:cubicBezTo>
                    <a:pt x="1871" y="1315"/>
                    <a:pt x="2057" y="1130"/>
                    <a:pt x="2023" y="978"/>
                  </a:cubicBezTo>
                  <a:lnTo>
                    <a:pt x="2006" y="928"/>
                  </a:lnTo>
                  <a:cubicBezTo>
                    <a:pt x="1976" y="854"/>
                    <a:pt x="1895" y="806"/>
                    <a:pt x="1785" y="806"/>
                  </a:cubicBezTo>
                  <a:cubicBezTo>
                    <a:pt x="1769" y="806"/>
                    <a:pt x="1753" y="807"/>
                    <a:pt x="1736" y="809"/>
                  </a:cubicBezTo>
                  <a:lnTo>
                    <a:pt x="1499" y="827"/>
                  </a:lnTo>
                  <a:cubicBezTo>
                    <a:pt x="1486" y="828"/>
                    <a:pt x="1474" y="828"/>
                    <a:pt x="1461" y="828"/>
                  </a:cubicBezTo>
                  <a:cubicBezTo>
                    <a:pt x="1301" y="828"/>
                    <a:pt x="1216" y="733"/>
                    <a:pt x="1247" y="624"/>
                  </a:cubicBezTo>
                  <a:lnTo>
                    <a:pt x="1348" y="202"/>
                  </a:lnTo>
                  <a:cubicBezTo>
                    <a:pt x="1385" y="78"/>
                    <a:pt x="1295" y="0"/>
                    <a:pt x="11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43"/>
            <p:cNvSpPr/>
            <p:nvPr/>
          </p:nvSpPr>
          <p:spPr>
            <a:xfrm>
              <a:off x="5156466" y="3542125"/>
              <a:ext cx="137933" cy="61530"/>
            </a:xfrm>
            <a:custGeom>
              <a:avLst/>
              <a:gdLst/>
              <a:ahLst/>
              <a:cxnLst/>
              <a:rect l="l" t="t" r="r" b="b"/>
              <a:pathLst>
                <a:path w="3923" h="1750" extrusionOk="0">
                  <a:moveTo>
                    <a:pt x="3544" y="0"/>
                  </a:moveTo>
                  <a:lnTo>
                    <a:pt x="3257" y="16"/>
                  </a:lnTo>
                  <a:lnTo>
                    <a:pt x="3257" y="34"/>
                  </a:lnTo>
                  <a:cubicBezTo>
                    <a:pt x="3391" y="570"/>
                    <a:pt x="3066" y="948"/>
                    <a:pt x="2477" y="948"/>
                  </a:cubicBezTo>
                  <a:cubicBezTo>
                    <a:pt x="2399" y="948"/>
                    <a:pt x="2316" y="942"/>
                    <a:pt x="2228" y="928"/>
                  </a:cubicBezTo>
                  <a:cubicBezTo>
                    <a:pt x="1688" y="844"/>
                    <a:pt x="1165" y="489"/>
                    <a:pt x="845" y="50"/>
                  </a:cubicBezTo>
                  <a:lnTo>
                    <a:pt x="1" y="68"/>
                  </a:lnTo>
                  <a:cubicBezTo>
                    <a:pt x="372" y="878"/>
                    <a:pt x="1317" y="1586"/>
                    <a:pt x="2262" y="1721"/>
                  </a:cubicBezTo>
                  <a:cubicBezTo>
                    <a:pt x="2380" y="1740"/>
                    <a:pt x="2493" y="1749"/>
                    <a:pt x="2600" y="1749"/>
                  </a:cubicBezTo>
                  <a:cubicBezTo>
                    <a:pt x="3442" y="1749"/>
                    <a:pt x="3923" y="1184"/>
                    <a:pt x="3713" y="405"/>
                  </a:cubicBezTo>
                  <a:cubicBezTo>
                    <a:pt x="3679" y="270"/>
                    <a:pt x="3628" y="135"/>
                    <a:pt x="35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43"/>
            <p:cNvSpPr/>
            <p:nvPr/>
          </p:nvSpPr>
          <p:spPr>
            <a:xfrm>
              <a:off x="4747149" y="3633467"/>
              <a:ext cx="97921" cy="48064"/>
            </a:xfrm>
            <a:custGeom>
              <a:avLst/>
              <a:gdLst/>
              <a:ahLst/>
              <a:cxnLst/>
              <a:rect l="l" t="t" r="r" b="b"/>
              <a:pathLst>
                <a:path w="2785" h="1367" extrusionOk="0">
                  <a:moveTo>
                    <a:pt x="1637" y="1"/>
                  </a:moveTo>
                  <a:lnTo>
                    <a:pt x="1" y="372"/>
                  </a:lnTo>
                  <a:lnTo>
                    <a:pt x="811" y="1080"/>
                  </a:lnTo>
                  <a:lnTo>
                    <a:pt x="2784" y="1367"/>
                  </a:lnTo>
                  <a:lnTo>
                    <a:pt x="16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43"/>
            <p:cNvSpPr/>
            <p:nvPr/>
          </p:nvSpPr>
          <p:spPr>
            <a:xfrm>
              <a:off x="4960703" y="3564661"/>
              <a:ext cx="56397" cy="25526"/>
            </a:xfrm>
            <a:custGeom>
              <a:avLst/>
              <a:gdLst/>
              <a:ahLst/>
              <a:cxnLst/>
              <a:rect l="l" t="t" r="r" b="b"/>
              <a:pathLst>
                <a:path w="1604" h="726" extrusionOk="0">
                  <a:moveTo>
                    <a:pt x="305" y="0"/>
                  </a:moveTo>
                  <a:lnTo>
                    <a:pt x="1" y="372"/>
                  </a:lnTo>
                  <a:lnTo>
                    <a:pt x="456" y="725"/>
                  </a:lnTo>
                  <a:lnTo>
                    <a:pt x="1603" y="507"/>
                  </a:lnTo>
                  <a:lnTo>
                    <a:pt x="3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43"/>
            <p:cNvSpPr/>
            <p:nvPr/>
          </p:nvSpPr>
          <p:spPr>
            <a:xfrm>
              <a:off x="5038403" y="3535550"/>
              <a:ext cx="53443" cy="30343"/>
            </a:xfrm>
            <a:custGeom>
              <a:avLst/>
              <a:gdLst/>
              <a:ahLst/>
              <a:cxnLst/>
              <a:rect l="l" t="t" r="r" b="b"/>
              <a:pathLst>
                <a:path w="1520" h="863" extrusionOk="0">
                  <a:moveTo>
                    <a:pt x="912" y="1"/>
                  </a:moveTo>
                  <a:lnTo>
                    <a:pt x="1" y="322"/>
                  </a:lnTo>
                  <a:lnTo>
                    <a:pt x="271" y="862"/>
                  </a:lnTo>
                  <a:lnTo>
                    <a:pt x="1519" y="811"/>
                  </a:lnTo>
                  <a:lnTo>
                    <a:pt x="91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43"/>
            <p:cNvSpPr/>
            <p:nvPr/>
          </p:nvSpPr>
          <p:spPr>
            <a:xfrm>
              <a:off x="4982079" y="3661312"/>
              <a:ext cx="54006" cy="33894"/>
            </a:xfrm>
            <a:custGeom>
              <a:avLst/>
              <a:gdLst/>
              <a:ahLst/>
              <a:cxnLst/>
              <a:rect l="l" t="t" r="r" b="b"/>
              <a:pathLst>
                <a:path w="1536" h="964" extrusionOk="0">
                  <a:moveTo>
                    <a:pt x="945" y="1"/>
                  </a:moveTo>
                  <a:lnTo>
                    <a:pt x="0" y="305"/>
                  </a:lnTo>
                  <a:lnTo>
                    <a:pt x="237" y="930"/>
                  </a:lnTo>
                  <a:lnTo>
                    <a:pt x="1535" y="963"/>
                  </a:lnTo>
                  <a:lnTo>
                    <a:pt x="9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a:off x="5390201" y="3572959"/>
              <a:ext cx="40399" cy="42755"/>
            </a:xfrm>
            <a:custGeom>
              <a:avLst/>
              <a:gdLst/>
              <a:ahLst/>
              <a:cxnLst/>
              <a:rect l="l" t="t" r="r" b="b"/>
              <a:pathLst>
                <a:path w="1149" h="1216" extrusionOk="0">
                  <a:moveTo>
                    <a:pt x="51" y="1"/>
                  </a:moveTo>
                  <a:lnTo>
                    <a:pt x="1" y="507"/>
                  </a:lnTo>
                  <a:lnTo>
                    <a:pt x="1148" y="1215"/>
                  </a:lnTo>
                  <a:lnTo>
                    <a:pt x="710" y="34"/>
                  </a:lnTo>
                  <a:lnTo>
                    <a:pt x="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3"/>
            <p:cNvSpPr/>
            <p:nvPr/>
          </p:nvSpPr>
          <p:spPr>
            <a:xfrm>
              <a:off x="5473843" y="3613883"/>
              <a:ext cx="51650" cy="46306"/>
            </a:xfrm>
            <a:custGeom>
              <a:avLst/>
              <a:gdLst/>
              <a:ahLst/>
              <a:cxnLst/>
              <a:rect l="l" t="t" r="r" b="b"/>
              <a:pathLst>
                <a:path w="1469" h="1317" extrusionOk="0">
                  <a:moveTo>
                    <a:pt x="405" y="0"/>
                  </a:moveTo>
                  <a:lnTo>
                    <a:pt x="0" y="439"/>
                  </a:lnTo>
                  <a:lnTo>
                    <a:pt x="1030" y="1316"/>
                  </a:lnTo>
                  <a:lnTo>
                    <a:pt x="1469" y="490"/>
                  </a:lnTo>
                  <a:lnTo>
                    <a:pt x="4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43"/>
            <p:cNvSpPr/>
            <p:nvPr/>
          </p:nvSpPr>
          <p:spPr>
            <a:xfrm>
              <a:off x="5281631" y="3633467"/>
              <a:ext cx="56994" cy="50455"/>
            </a:xfrm>
            <a:custGeom>
              <a:avLst/>
              <a:gdLst/>
              <a:ahLst/>
              <a:cxnLst/>
              <a:rect l="l" t="t" r="r" b="b"/>
              <a:pathLst>
                <a:path w="1621" h="1435" extrusionOk="0">
                  <a:moveTo>
                    <a:pt x="540" y="1"/>
                  </a:moveTo>
                  <a:lnTo>
                    <a:pt x="0" y="489"/>
                  </a:lnTo>
                  <a:lnTo>
                    <a:pt x="963" y="1434"/>
                  </a:lnTo>
                  <a:lnTo>
                    <a:pt x="1620" y="541"/>
                  </a:lnTo>
                  <a:lnTo>
                    <a:pt x="54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43"/>
            <p:cNvSpPr/>
            <p:nvPr/>
          </p:nvSpPr>
          <p:spPr>
            <a:xfrm>
              <a:off x="4841445" y="3613286"/>
              <a:ext cx="51685" cy="26159"/>
            </a:xfrm>
            <a:custGeom>
              <a:avLst/>
              <a:gdLst/>
              <a:ahLst/>
              <a:cxnLst/>
              <a:rect l="l" t="t" r="r" b="b"/>
              <a:pathLst>
                <a:path w="1470" h="744" extrusionOk="0">
                  <a:moveTo>
                    <a:pt x="709" y="1"/>
                  </a:moveTo>
                  <a:lnTo>
                    <a:pt x="1" y="743"/>
                  </a:lnTo>
                  <a:lnTo>
                    <a:pt x="1249" y="658"/>
                  </a:lnTo>
                  <a:lnTo>
                    <a:pt x="14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43"/>
            <p:cNvSpPr/>
            <p:nvPr/>
          </p:nvSpPr>
          <p:spPr>
            <a:xfrm>
              <a:off x="7586351" y="2610140"/>
              <a:ext cx="73590" cy="61249"/>
            </a:xfrm>
            <a:custGeom>
              <a:avLst/>
              <a:gdLst/>
              <a:ahLst/>
              <a:cxnLst/>
              <a:rect l="l" t="t" r="r" b="b"/>
              <a:pathLst>
                <a:path w="2093" h="1742" extrusionOk="0">
                  <a:moveTo>
                    <a:pt x="286" y="0"/>
                  </a:moveTo>
                  <a:lnTo>
                    <a:pt x="0" y="659"/>
                  </a:lnTo>
                  <a:cubicBezTo>
                    <a:pt x="527" y="1245"/>
                    <a:pt x="940" y="1741"/>
                    <a:pt x="1370" y="1741"/>
                  </a:cubicBezTo>
                  <a:cubicBezTo>
                    <a:pt x="1436" y="1741"/>
                    <a:pt x="1502" y="1730"/>
                    <a:pt x="1569" y="1705"/>
                  </a:cubicBezTo>
                  <a:cubicBezTo>
                    <a:pt x="2092" y="1519"/>
                    <a:pt x="2007" y="203"/>
                    <a:pt x="2007" y="203"/>
                  </a:cubicBezTo>
                  <a:lnTo>
                    <a:pt x="286" y="0"/>
                  </a:lnTo>
                  <a:close/>
                </a:path>
              </a:pathLst>
            </a:custGeom>
            <a:solidFill>
              <a:srgbClr val="44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43"/>
            <p:cNvSpPr/>
            <p:nvPr/>
          </p:nvSpPr>
          <p:spPr>
            <a:xfrm>
              <a:off x="6955710" y="2570411"/>
              <a:ext cx="364926" cy="376739"/>
            </a:xfrm>
            <a:custGeom>
              <a:avLst/>
              <a:gdLst/>
              <a:ahLst/>
              <a:cxnLst/>
              <a:rect l="l" t="t" r="r" b="b"/>
              <a:pathLst>
                <a:path w="10379" h="10715" extrusionOk="0">
                  <a:moveTo>
                    <a:pt x="6210" y="0"/>
                  </a:moveTo>
                  <a:lnTo>
                    <a:pt x="1" y="9499"/>
                  </a:lnTo>
                  <a:cubicBezTo>
                    <a:pt x="5332" y="10714"/>
                    <a:pt x="10378" y="10714"/>
                    <a:pt x="10378" y="10714"/>
                  </a:cubicBezTo>
                  <a:lnTo>
                    <a:pt x="6210" y="0"/>
                  </a:lnTo>
                  <a:close/>
                </a:path>
              </a:pathLst>
            </a:custGeom>
            <a:solidFill>
              <a:srgbClr val="EF87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3"/>
            <p:cNvSpPr/>
            <p:nvPr/>
          </p:nvSpPr>
          <p:spPr>
            <a:xfrm>
              <a:off x="6451465" y="2331332"/>
              <a:ext cx="134100" cy="98237"/>
            </a:xfrm>
            <a:custGeom>
              <a:avLst/>
              <a:gdLst/>
              <a:ahLst/>
              <a:cxnLst/>
              <a:rect l="l" t="t" r="r" b="b"/>
              <a:pathLst>
                <a:path w="3814" h="2794" extrusionOk="0">
                  <a:moveTo>
                    <a:pt x="3089" y="0"/>
                  </a:moveTo>
                  <a:cubicBezTo>
                    <a:pt x="1874" y="236"/>
                    <a:pt x="592" y="186"/>
                    <a:pt x="288" y="659"/>
                  </a:cubicBezTo>
                  <a:cubicBezTo>
                    <a:pt x="1" y="1114"/>
                    <a:pt x="642" y="2666"/>
                    <a:pt x="1199" y="2785"/>
                  </a:cubicBezTo>
                  <a:cubicBezTo>
                    <a:pt x="1229" y="2791"/>
                    <a:pt x="1262" y="2794"/>
                    <a:pt x="1299" y="2794"/>
                  </a:cubicBezTo>
                  <a:cubicBezTo>
                    <a:pt x="1965" y="2794"/>
                    <a:pt x="3814" y="1840"/>
                    <a:pt x="3814" y="1840"/>
                  </a:cubicBezTo>
                  <a:lnTo>
                    <a:pt x="3089" y="0"/>
                  </a:lnTo>
                  <a:close/>
                </a:path>
              </a:pathLst>
            </a:custGeom>
            <a:solidFill>
              <a:srgbClr val="342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43"/>
            <p:cNvSpPr/>
            <p:nvPr/>
          </p:nvSpPr>
          <p:spPr>
            <a:xfrm>
              <a:off x="6591466" y="3181432"/>
              <a:ext cx="161420" cy="124607"/>
            </a:xfrm>
            <a:custGeom>
              <a:avLst/>
              <a:gdLst/>
              <a:ahLst/>
              <a:cxnLst/>
              <a:rect l="l" t="t" r="r" b="b"/>
              <a:pathLst>
                <a:path w="4591" h="3544" extrusionOk="0">
                  <a:moveTo>
                    <a:pt x="2887" y="1"/>
                  </a:moveTo>
                  <a:cubicBezTo>
                    <a:pt x="2887" y="1"/>
                    <a:pt x="2215" y="2559"/>
                    <a:pt x="528" y="2559"/>
                  </a:cubicBezTo>
                  <a:cubicBezTo>
                    <a:pt x="362" y="2559"/>
                    <a:pt x="187" y="2535"/>
                    <a:pt x="1" y="2480"/>
                  </a:cubicBezTo>
                  <a:lnTo>
                    <a:pt x="1" y="2480"/>
                  </a:lnTo>
                  <a:lnTo>
                    <a:pt x="423" y="3544"/>
                  </a:lnTo>
                  <a:cubicBezTo>
                    <a:pt x="3022" y="3256"/>
                    <a:pt x="4590" y="1620"/>
                    <a:pt x="4590" y="1620"/>
                  </a:cubicBezTo>
                  <a:lnTo>
                    <a:pt x="2887" y="1"/>
                  </a:lnTo>
                  <a:close/>
                </a:path>
              </a:pathLst>
            </a:custGeom>
            <a:solidFill>
              <a:srgbClr val="80A1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43"/>
            <p:cNvSpPr/>
            <p:nvPr/>
          </p:nvSpPr>
          <p:spPr>
            <a:xfrm>
              <a:off x="6370811" y="1826489"/>
              <a:ext cx="339962" cy="1625552"/>
            </a:xfrm>
            <a:custGeom>
              <a:avLst/>
              <a:gdLst/>
              <a:ahLst/>
              <a:cxnLst/>
              <a:rect l="l" t="t" r="r" b="b"/>
              <a:pathLst>
                <a:path w="9669" h="46233" extrusionOk="0">
                  <a:moveTo>
                    <a:pt x="962" y="1"/>
                  </a:moveTo>
                  <a:lnTo>
                    <a:pt x="0" y="372"/>
                  </a:lnTo>
                  <a:lnTo>
                    <a:pt x="9078" y="46233"/>
                  </a:lnTo>
                  <a:lnTo>
                    <a:pt x="9669" y="46233"/>
                  </a:lnTo>
                  <a:lnTo>
                    <a:pt x="962" y="1"/>
                  </a:lnTo>
                  <a:close/>
                </a:path>
              </a:pathLst>
            </a:custGeom>
            <a:solidFill>
              <a:srgbClr val="5C5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43"/>
            <p:cNvSpPr/>
            <p:nvPr/>
          </p:nvSpPr>
          <p:spPr>
            <a:xfrm>
              <a:off x="6484197" y="2330312"/>
              <a:ext cx="85404" cy="65116"/>
            </a:xfrm>
            <a:custGeom>
              <a:avLst/>
              <a:gdLst/>
              <a:ahLst/>
              <a:cxnLst/>
              <a:rect l="l" t="t" r="r" b="b"/>
              <a:pathLst>
                <a:path w="2429" h="1852" extrusionOk="0">
                  <a:moveTo>
                    <a:pt x="1088" y="1"/>
                  </a:moveTo>
                  <a:cubicBezTo>
                    <a:pt x="684" y="1"/>
                    <a:pt x="302" y="64"/>
                    <a:pt x="201" y="182"/>
                  </a:cubicBezTo>
                  <a:cubicBezTo>
                    <a:pt x="1" y="431"/>
                    <a:pt x="229" y="1852"/>
                    <a:pt x="756" y="1852"/>
                  </a:cubicBezTo>
                  <a:cubicBezTo>
                    <a:pt x="762" y="1852"/>
                    <a:pt x="768" y="1852"/>
                    <a:pt x="775" y="1851"/>
                  </a:cubicBezTo>
                  <a:cubicBezTo>
                    <a:pt x="1229" y="1818"/>
                    <a:pt x="960" y="907"/>
                    <a:pt x="959" y="906"/>
                  </a:cubicBezTo>
                  <a:lnTo>
                    <a:pt x="959" y="906"/>
                  </a:lnTo>
                  <a:cubicBezTo>
                    <a:pt x="960" y="907"/>
                    <a:pt x="1235" y="1269"/>
                    <a:pt x="1637" y="1269"/>
                  </a:cubicBezTo>
                  <a:cubicBezTo>
                    <a:pt x="1669" y="1269"/>
                    <a:pt x="1702" y="1266"/>
                    <a:pt x="1736" y="1261"/>
                  </a:cubicBezTo>
                  <a:cubicBezTo>
                    <a:pt x="2208" y="1176"/>
                    <a:pt x="2428" y="603"/>
                    <a:pt x="2174" y="265"/>
                  </a:cubicBezTo>
                  <a:cubicBezTo>
                    <a:pt x="2048" y="85"/>
                    <a:pt x="1553" y="1"/>
                    <a:pt x="1088" y="1"/>
                  </a:cubicBezTo>
                  <a:close/>
                </a:path>
              </a:pathLst>
            </a:custGeom>
            <a:solidFill>
              <a:srgbClr val="44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3"/>
            <p:cNvSpPr/>
            <p:nvPr/>
          </p:nvSpPr>
          <p:spPr>
            <a:xfrm>
              <a:off x="6478396" y="2402739"/>
              <a:ext cx="34808" cy="28233"/>
            </a:xfrm>
            <a:custGeom>
              <a:avLst/>
              <a:gdLst/>
              <a:ahLst/>
              <a:cxnLst/>
              <a:rect l="l" t="t" r="r" b="b"/>
              <a:pathLst>
                <a:path w="990" h="803" extrusionOk="0">
                  <a:moveTo>
                    <a:pt x="620" y="0"/>
                  </a:moveTo>
                  <a:cubicBezTo>
                    <a:pt x="381" y="0"/>
                    <a:pt x="0" y="223"/>
                    <a:pt x="45" y="432"/>
                  </a:cubicBezTo>
                  <a:cubicBezTo>
                    <a:pt x="81" y="600"/>
                    <a:pt x="109" y="802"/>
                    <a:pt x="358" y="802"/>
                  </a:cubicBezTo>
                  <a:cubicBezTo>
                    <a:pt x="459" y="802"/>
                    <a:pt x="597" y="769"/>
                    <a:pt x="787" y="686"/>
                  </a:cubicBezTo>
                  <a:cubicBezTo>
                    <a:pt x="990" y="601"/>
                    <a:pt x="922" y="61"/>
                    <a:pt x="703" y="11"/>
                  </a:cubicBezTo>
                  <a:cubicBezTo>
                    <a:pt x="679" y="4"/>
                    <a:pt x="651" y="0"/>
                    <a:pt x="620" y="0"/>
                  </a:cubicBezTo>
                  <a:close/>
                </a:path>
              </a:pathLst>
            </a:custGeom>
            <a:solidFill>
              <a:srgbClr val="44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3"/>
            <p:cNvSpPr/>
            <p:nvPr/>
          </p:nvSpPr>
          <p:spPr>
            <a:xfrm>
              <a:off x="6465282" y="2379148"/>
              <a:ext cx="34879" cy="28409"/>
            </a:xfrm>
            <a:custGeom>
              <a:avLst/>
              <a:gdLst/>
              <a:ahLst/>
              <a:cxnLst/>
              <a:rect l="l" t="t" r="r" b="b"/>
              <a:pathLst>
                <a:path w="992" h="808" extrusionOk="0">
                  <a:moveTo>
                    <a:pt x="641" y="1"/>
                  </a:moveTo>
                  <a:cubicBezTo>
                    <a:pt x="403" y="1"/>
                    <a:pt x="1" y="231"/>
                    <a:pt x="46" y="446"/>
                  </a:cubicBezTo>
                  <a:cubicBezTo>
                    <a:pt x="83" y="614"/>
                    <a:pt x="111" y="808"/>
                    <a:pt x="361" y="808"/>
                  </a:cubicBezTo>
                  <a:cubicBezTo>
                    <a:pt x="462" y="808"/>
                    <a:pt x="600" y="776"/>
                    <a:pt x="789" y="699"/>
                  </a:cubicBezTo>
                  <a:cubicBezTo>
                    <a:pt x="991" y="615"/>
                    <a:pt x="924" y="75"/>
                    <a:pt x="705" y="7"/>
                  </a:cubicBezTo>
                  <a:cubicBezTo>
                    <a:pt x="686" y="3"/>
                    <a:pt x="664" y="1"/>
                    <a:pt x="641" y="1"/>
                  </a:cubicBezTo>
                  <a:close/>
                </a:path>
              </a:pathLst>
            </a:custGeom>
            <a:solidFill>
              <a:srgbClr val="44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3"/>
            <p:cNvSpPr/>
            <p:nvPr/>
          </p:nvSpPr>
          <p:spPr>
            <a:xfrm>
              <a:off x="6452871" y="2347013"/>
              <a:ext cx="36039" cy="33086"/>
            </a:xfrm>
            <a:custGeom>
              <a:avLst/>
              <a:gdLst/>
              <a:ahLst/>
              <a:cxnLst/>
              <a:rect l="l" t="t" r="r" b="b"/>
              <a:pathLst>
                <a:path w="1025" h="941" extrusionOk="0">
                  <a:moveTo>
                    <a:pt x="614" y="1"/>
                  </a:moveTo>
                  <a:cubicBezTo>
                    <a:pt x="368" y="1"/>
                    <a:pt x="1" y="272"/>
                    <a:pt x="62" y="516"/>
                  </a:cubicBezTo>
                  <a:cubicBezTo>
                    <a:pt x="110" y="708"/>
                    <a:pt x="158" y="941"/>
                    <a:pt x="403" y="941"/>
                  </a:cubicBezTo>
                  <a:cubicBezTo>
                    <a:pt x="505" y="941"/>
                    <a:pt x="639" y="901"/>
                    <a:pt x="822" y="803"/>
                  </a:cubicBezTo>
                  <a:cubicBezTo>
                    <a:pt x="1024" y="701"/>
                    <a:pt x="906" y="78"/>
                    <a:pt x="687" y="10"/>
                  </a:cubicBezTo>
                  <a:cubicBezTo>
                    <a:pt x="664" y="4"/>
                    <a:pt x="640" y="1"/>
                    <a:pt x="614" y="1"/>
                  </a:cubicBezTo>
                  <a:close/>
                </a:path>
              </a:pathLst>
            </a:custGeom>
            <a:solidFill>
              <a:srgbClr val="44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3"/>
            <p:cNvSpPr/>
            <p:nvPr/>
          </p:nvSpPr>
          <p:spPr>
            <a:xfrm>
              <a:off x="6542842" y="1856163"/>
              <a:ext cx="424803" cy="631263"/>
            </a:xfrm>
            <a:custGeom>
              <a:avLst/>
              <a:gdLst/>
              <a:ahLst/>
              <a:cxnLst/>
              <a:rect l="l" t="t" r="r" b="b"/>
              <a:pathLst>
                <a:path w="12082" h="17954" extrusionOk="0">
                  <a:moveTo>
                    <a:pt x="10445" y="1"/>
                  </a:moveTo>
                  <a:cubicBezTo>
                    <a:pt x="7374" y="1772"/>
                    <a:pt x="5636" y="11490"/>
                    <a:pt x="5636" y="11490"/>
                  </a:cubicBezTo>
                  <a:lnTo>
                    <a:pt x="0" y="12401"/>
                  </a:lnTo>
                  <a:lnTo>
                    <a:pt x="1552" y="17953"/>
                  </a:lnTo>
                  <a:cubicBezTo>
                    <a:pt x="1552" y="17953"/>
                    <a:pt x="9314" y="16012"/>
                    <a:pt x="9871" y="15186"/>
                  </a:cubicBezTo>
                  <a:cubicBezTo>
                    <a:pt x="9989" y="15000"/>
                    <a:pt x="11727" y="11002"/>
                    <a:pt x="11811" y="9753"/>
                  </a:cubicBezTo>
                  <a:cubicBezTo>
                    <a:pt x="12081" y="5501"/>
                    <a:pt x="10445" y="1"/>
                    <a:pt x="10445" y="1"/>
                  </a:cubicBezTo>
                  <a:close/>
                </a:path>
              </a:pathLst>
            </a:custGeom>
            <a:solidFill>
              <a:srgbClr val="EAC3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3"/>
            <p:cNvSpPr/>
            <p:nvPr/>
          </p:nvSpPr>
          <p:spPr>
            <a:xfrm>
              <a:off x="6565379" y="1856163"/>
              <a:ext cx="402266" cy="631263"/>
            </a:xfrm>
            <a:custGeom>
              <a:avLst/>
              <a:gdLst/>
              <a:ahLst/>
              <a:cxnLst/>
              <a:rect l="l" t="t" r="r" b="b"/>
              <a:pathLst>
                <a:path w="11441" h="17954" extrusionOk="0">
                  <a:moveTo>
                    <a:pt x="9804" y="1"/>
                  </a:moveTo>
                  <a:cubicBezTo>
                    <a:pt x="9483" y="185"/>
                    <a:pt x="9078" y="4084"/>
                    <a:pt x="8960" y="6007"/>
                  </a:cubicBezTo>
                  <a:cubicBezTo>
                    <a:pt x="8875" y="7238"/>
                    <a:pt x="7543" y="11929"/>
                    <a:pt x="7424" y="12131"/>
                  </a:cubicBezTo>
                  <a:cubicBezTo>
                    <a:pt x="6969" y="12790"/>
                    <a:pt x="2043" y="14140"/>
                    <a:pt x="0" y="14680"/>
                  </a:cubicBezTo>
                  <a:lnTo>
                    <a:pt x="911" y="17953"/>
                  </a:lnTo>
                  <a:cubicBezTo>
                    <a:pt x="911" y="17953"/>
                    <a:pt x="8673" y="16012"/>
                    <a:pt x="9230" y="15186"/>
                  </a:cubicBezTo>
                  <a:cubicBezTo>
                    <a:pt x="9348" y="15000"/>
                    <a:pt x="11086" y="11002"/>
                    <a:pt x="11170" y="9753"/>
                  </a:cubicBezTo>
                  <a:cubicBezTo>
                    <a:pt x="11440" y="5501"/>
                    <a:pt x="9804" y="1"/>
                    <a:pt x="9804" y="1"/>
                  </a:cubicBez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3"/>
            <p:cNvSpPr/>
            <p:nvPr/>
          </p:nvSpPr>
          <p:spPr>
            <a:xfrm>
              <a:off x="7432110" y="2596358"/>
              <a:ext cx="468683" cy="760757"/>
            </a:xfrm>
            <a:custGeom>
              <a:avLst/>
              <a:gdLst/>
              <a:ahLst/>
              <a:cxnLst/>
              <a:rect l="l" t="t" r="r" b="b"/>
              <a:pathLst>
                <a:path w="13330" h="21637" extrusionOk="0">
                  <a:moveTo>
                    <a:pt x="6308" y="0"/>
                  </a:moveTo>
                  <a:cubicBezTo>
                    <a:pt x="6177" y="0"/>
                    <a:pt x="6177" y="324"/>
                    <a:pt x="6057" y="527"/>
                  </a:cubicBezTo>
                  <a:cubicBezTo>
                    <a:pt x="4707" y="2822"/>
                    <a:pt x="0" y="18734"/>
                    <a:pt x="1198" y="20100"/>
                  </a:cubicBezTo>
                  <a:cubicBezTo>
                    <a:pt x="1908" y="20909"/>
                    <a:pt x="5202" y="21637"/>
                    <a:pt x="8055" y="21637"/>
                  </a:cubicBezTo>
                  <a:cubicBezTo>
                    <a:pt x="10082" y="21637"/>
                    <a:pt x="11887" y="21269"/>
                    <a:pt x="12385" y="20302"/>
                  </a:cubicBezTo>
                  <a:cubicBezTo>
                    <a:pt x="13330" y="18514"/>
                    <a:pt x="9010" y="7681"/>
                    <a:pt x="7087" y="2738"/>
                  </a:cubicBezTo>
                  <a:cubicBezTo>
                    <a:pt x="6547" y="1355"/>
                    <a:pt x="6648" y="309"/>
                    <a:pt x="6547" y="190"/>
                  </a:cubicBezTo>
                  <a:cubicBezTo>
                    <a:pt x="6435" y="53"/>
                    <a:pt x="6360" y="0"/>
                    <a:pt x="63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3"/>
            <p:cNvSpPr/>
            <p:nvPr/>
          </p:nvSpPr>
          <p:spPr>
            <a:xfrm>
              <a:off x="7470643" y="2732949"/>
              <a:ext cx="427792" cy="624160"/>
            </a:xfrm>
            <a:custGeom>
              <a:avLst/>
              <a:gdLst/>
              <a:ahLst/>
              <a:cxnLst/>
              <a:rect l="l" t="t" r="r" b="b"/>
              <a:pathLst>
                <a:path w="12167" h="17752" extrusionOk="0">
                  <a:moveTo>
                    <a:pt x="6429" y="1"/>
                  </a:moveTo>
                  <a:lnTo>
                    <a:pt x="6429" y="1"/>
                  </a:lnTo>
                  <a:cubicBezTo>
                    <a:pt x="8252" y="5281"/>
                    <a:pt x="11204" y="14089"/>
                    <a:pt x="10293" y="15675"/>
                  </a:cubicBezTo>
                  <a:cubicBezTo>
                    <a:pt x="9738" y="16621"/>
                    <a:pt x="7910" y="16980"/>
                    <a:pt x="5881" y="16980"/>
                  </a:cubicBezTo>
                  <a:cubicBezTo>
                    <a:pt x="3713" y="16980"/>
                    <a:pt x="1317" y="16570"/>
                    <a:pt x="0" y="16030"/>
                  </a:cubicBezTo>
                  <a:lnTo>
                    <a:pt x="0" y="16030"/>
                  </a:lnTo>
                  <a:cubicBezTo>
                    <a:pt x="18" y="16097"/>
                    <a:pt x="52" y="16165"/>
                    <a:pt x="102" y="16215"/>
                  </a:cubicBezTo>
                  <a:cubicBezTo>
                    <a:pt x="812" y="17024"/>
                    <a:pt x="4106" y="17752"/>
                    <a:pt x="6959" y="17752"/>
                  </a:cubicBezTo>
                  <a:cubicBezTo>
                    <a:pt x="8986" y="17752"/>
                    <a:pt x="10791" y="17384"/>
                    <a:pt x="11289" y="16417"/>
                  </a:cubicBezTo>
                  <a:cubicBezTo>
                    <a:pt x="12166" y="14748"/>
                    <a:pt x="8504" y="5315"/>
                    <a:pt x="6429" y="1"/>
                  </a:cubicBezTo>
                  <a:close/>
                </a:path>
              </a:pathLst>
            </a:custGeom>
            <a:solidFill>
              <a:srgbClr val="4352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3"/>
            <p:cNvSpPr/>
            <p:nvPr/>
          </p:nvSpPr>
          <p:spPr>
            <a:xfrm>
              <a:off x="7600590" y="2596358"/>
              <a:ext cx="100874" cy="149078"/>
            </a:xfrm>
            <a:custGeom>
              <a:avLst/>
              <a:gdLst/>
              <a:ahLst/>
              <a:cxnLst/>
              <a:rect l="l" t="t" r="r" b="b"/>
              <a:pathLst>
                <a:path w="2869" h="4240" extrusionOk="0">
                  <a:moveTo>
                    <a:pt x="1516" y="0"/>
                  </a:moveTo>
                  <a:cubicBezTo>
                    <a:pt x="1385" y="0"/>
                    <a:pt x="1385" y="324"/>
                    <a:pt x="1265" y="527"/>
                  </a:cubicBezTo>
                  <a:cubicBezTo>
                    <a:pt x="979" y="1017"/>
                    <a:pt x="522" y="2165"/>
                    <a:pt x="0" y="3666"/>
                  </a:cubicBezTo>
                  <a:cubicBezTo>
                    <a:pt x="320" y="3564"/>
                    <a:pt x="657" y="3514"/>
                    <a:pt x="995" y="3514"/>
                  </a:cubicBezTo>
                  <a:cubicBezTo>
                    <a:pt x="1654" y="3548"/>
                    <a:pt x="2295" y="3801"/>
                    <a:pt x="2868" y="4239"/>
                  </a:cubicBezTo>
                  <a:cubicBezTo>
                    <a:pt x="2666" y="3699"/>
                    <a:pt x="2464" y="3193"/>
                    <a:pt x="2295" y="2738"/>
                  </a:cubicBezTo>
                  <a:cubicBezTo>
                    <a:pt x="1755" y="1355"/>
                    <a:pt x="1856" y="309"/>
                    <a:pt x="1755" y="190"/>
                  </a:cubicBezTo>
                  <a:cubicBezTo>
                    <a:pt x="1643" y="53"/>
                    <a:pt x="1568" y="0"/>
                    <a:pt x="1516" y="0"/>
                  </a:cubicBezTo>
                  <a:close/>
                </a:path>
              </a:pathLst>
            </a:custGeom>
            <a:solidFill>
              <a:srgbClr val="4352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3"/>
            <p:cNvSpPr/>
            <p:nvPr/>
          </p:nvSpPr>
          <p:spPr>
            <a:xfrm>
              <a:off x="7465897" y="3093008"/>
              <a:ext cx="415908" cy="264087"/>
            </a:xfrm>
            <a:custGeom>
              <a:avLst/>
              <a:gdLst/>
              <a:ahLst/>
              <a:cxnLst/>
              <a:rect l="l" t="t" r="r" b="b"/>
              <a:pathLst>
                <a:path w="11829" h="7511" extrusionOk="0">
                  <a:moveTo>
                    <a:pt x="10310" y="1"/>
                  </a:moveTo>
                  <a:cubicBezTo>
                    <a:pt x="10079" y="4231"/>
                    <a:pt x="7388" y="6213"/>
                    <a:pt x="4487" y="6213"/>
                  </a:cubicBezTo>
                  <a:cubicBezTo>
                    <a:pt x="4426" y="6213"/>
                    <a:pt x="4365" y="6212"/>
                    <a:pt x="4304" y="6210"/>
                  </a:cubicBezTo>
                  <a:cubicBezTo>
                    <a:pt x="2497" y="6160"/>
                    <a:pt x="1046" y="5350"/>
                    <a:pt x="135" y="3764"/>
                  </a:cubicBezTo>
                  <a:lnTo>
                    <a:pt x="135" y="3764"/>
                  </a:lnTo>
                  <a:cubicBezTo>
                    <a:pt x="0" y="4894"/>
                    <a:pt x="0" y="5704"/>
                    <a:pt x="237" y="5974"/>
                  </a:cubicBezTo>
                  <a:cubicBezTo>
                    <a:pt x="947" y="6783"/>
                    <a:pt x="4241" y="7511"/>
                    <a:pt x="7094" y="7511"/>
                  </a:cubicBezTo>
                  <a:cubicBezTo>
                    <a:pt x="9121" y="7511"/>
                    <a:pt x="10926" y="7143"/>
                    <a:pt x="11424" y="6176"/>
                  </a:cubicBezTo>
                  <a:cubicBezTo>
                    <a:pt x="11829" y="5400"/>
                    <a:pt x="11255" y="2937"/>
                    <a:pt x="10310" y="1"/>
                  </a:cubicBezTo>
                  <a:close/>
                </a:path>
              </a:pathLst>
            </a:custGeom>
            <a:solidFill>
              <a:srgbClr val="4352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3"/>
            <p:cNvSpPr/>
            <p:nvPr/>
          </p:nvSpPr>
          <p:spPr>
            <a:xfrm>
              <a:off x="6904132" y="2311151"/>
              <a:ext cx="388026" cy="1142630"/>
            </a:xfrm>
            <a:custGeom>
              <a:avLst/>
              <a:gdLst/>
              <a:ahLst/>
              <a:cxnLst/>
              <a:rect l="l" t="t" r="r" b="b"/>
              <a:pathLst>
                <a:path w="11036" h="32498" extrusionOk="0">
                  <a:moveTo>
                    <a:pt x="11035" y="0"/>
                  </a:moveTo>
                  <a:lnTo>
                    <a:pt x="2041" y="979"/>
                  </a:lnTo>
                  <a:cubicBezTo>
                    <a:pt x="0" y="9955"/>
                    <a:pt x="1519" y="32497"/>
                    <a:pt x="1519" y="32497"/>
                  </a:cubicBezTo>
                  <a:lnTo>
                    <a:pt x="2075" y="32497"/>
                  </a:lnTo>
                  <a:lnTo>
                    <a:pt x="7542" y="9264"/>
                  </a:lnTo>
                  <a:lnTo>
                    <a:pt x="9803" y="8083"/>
                  </a:lnTo>
                  <a:lnTo>
                    <a:pt x="11035" y="0"/>
                  </a:lnTo>
                  <a:close/>
                </a:path>
              </a:pathLst>
            </a:custGeom>
            <a:solidFill>
              <a:srgbClr val="6372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3"/>
            <p:cNvSpPr/>
            <p:nvPr/>
          </p:nvSpPr>
          <p:spPr>
            <a:xfrm>
              <a:off x="6936724" y="2311151"/>
              <a:ext cx="355432" cy="1142630"/>
            </a:xfrm>
            <a:custGeom>
              <a:avLst/>
              <a:gdLst/>
              <a:ahLst/>
              <a:cxnLst/>
              <a:rect l="l" t="t" r="r" b="b"/>
              <a:pathLst>
                <a:path w="10109" h="32498" extrusionOk="0">
                  <a:moveTo>
                    <a:pt x="10108" y="0"/>
                  </a:moveTo>
                  <a:lnTo>
                    <a:pt x="1114" y="979"/>
                  </a:lnTo>
                  <a:cubicBezTo>
                    <a:pt x="187" y="5062"/>
                    <a:pt x="1" y="11964"/>
                    <a:pt x="68" y="18274"/>
                  </a:cubicBezTo>
                  <a:lnTo>
                    <a:pt x="3004" y="18830"/>
                  </a:lnTo>
                  <a:lnTo>
                    <a:pt x="1098" y="32497"/>
                  </a:lnTo>
                  <a:lnTo>
                    <a:pt x="1148" y="32497"/>
                  </a:lnTo>
                  <a:lnTo>
                    <a:pt x="6615" y="9264"/>
                  </a:lnTo>
                  <a:lnTo>
                    <a:pt x="8876" y="8083"/>
                  </a:lnTo>
                  <a:lnTo>
                    <a:pt x="10108" y="0"/>
                  </a:lnTo>
                  <a:close/>
                </a:path>
              </a:pathLst>
            </a:custGeom>
            <a:solidFill>
              <a:srgbClr val="4F64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3"/>
            <p:cNvSpPr/>
            <p:nvPr/>
          </p:nvSpPr>
          <p:spPr>
            <a:xfrm>
              <a:off x="7117088" y="2336078"/>
              <a:ext cx="334055" cy="1117701"/>
            </a:xfrm>
            <a:custGeom>
              <a:avLst/>
              <a:gdLst/>
              <a:ahLst/>
              <a:cxnLst/>
              <a:rect l="l" t="t" r="r" b="b"/>
              <a:pathLst>
                <a:path w="9501" h="31789" extrusionOk="0">
                  <a:moveTo>
                    <a:pt x="8049" y="0"/>
                  </a:moveTo>
                  <a:lnTo>
                    <a:pt x="0" y="760"/>
                  </a:lnTo>
                  <a:lnTo>
                    <a:pt x="7577" y="31788"/>
                  </a:lnTo>
                  <a:lnTo>
                    <a:pt x="7948" y="31788"/>
                  </a:lnTo>
                  <a:cubicBezTo>
                    <a:pt x="7948" y="31788"/>
                    <a:pt x="9500" y="12283"/>
                    <a:pt x="8049" y="0"/>
                  </a:cubicBezTo>
                  <a:close/>
                </a:path>
              </a:pathLst>
            </a:custGeom>
            <a:solidFill>
              <a:srgbClr val="6372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3"/>
            <p:cNvSpPr/>
            <p:nvPr/>
          </p:nvSpPr>
          <p:spPr>
            <a:xfrm>
              <a:off x="7117088" y="2336078"/>
              <a:ext cx="334055" cy="1117701"/>
            </a:xfrm>
            <a:custGeom>
              <a:avLst/>
              <a:gdLst/>
              <a:ahLst/>
              <a:cxnLst/>
              <a:rect l="l" t="t" r="r" b="b"/>
              <a:pathLst>
                <a:path w="9501" h="31789" extrusionOk="0">
                  <a:moveTo>
                    <a:pt x="8049" y="0"/>
                  </a:moveTo>
                  <a:lnTo>
                    <a:pt x="0" y="760"/>
                  </a:lnTo>
                  <a:lnTo>
                    <a:pt x="4252" y="18139"/>
                  </a:lnTo>
                  <a:lnTo>
                    <a:pt x="7779" y="18341"/>
                  </a:lnTo>
                  <a:lnTo>
                    <a:pt x="7779" y="31788"/>
                  </a:lnTo>
                  <a:lnTo>
                    <a:pt x="7948" y="31788"/>
                  </a:lnTo>
                  <a:cubicBezTo>
                    <a:pt x="7948" y="31788"/>
                    <a:pt x="9500" y="12283"/>
                    <a:pt x="8049" y="0"/>
                  </a:cubicBezTo>
                  <a:close/>
                </a:path>
              </a:pathLst>
            </a:custGeom>
            <a:solidFill>
              <a:srgbClr val="4F64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3"/>
            <p:cNvSpPr/>
            <p:nvPr/>
          </p:nvSpPr>
          <p:spPr>
            <a:xfrm>
              <a:off x="6927231" y="3142863"/>
              <a:ext cx="144226" cy="309127"/>
            </a:xfrm>
            <a:custGeom>
              <a:avLst/>
              <a:gdLst/>
              <a:ahLst/>
              <a:cxnLst/>
              <a:rect l="l" t="t" r="r" b="b"/>
              <a:pathLst>
                <a:path w="4102" h="8792" extrusionOk="0">
                  <a:moveTo>
                    <a:pt x="4102" y="0"/>
                  </a:moveTo>
                  <a:lnTo>
                    <a:pt x="1" y="506"/>
                  </a:lnTo>
                  <a:lnTo>
                    <a:pt x="541" y="8792"/>
                  </a:lnTo>
                  <a:lnTo>
                    <a:pt x="1874" y="8792"/>
                  </a:lnTo>
                  <a:lnTo>
                    <a:pt x="4102" y="0"/>
                  </a:lnTo>
                  <a:close/>
                </a:path>
              </a:pathLst>
            </a:custGeom>
            <a:solidFill>
              <a:srgbClr val="4D45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3"/>
            <p:cNvSpPr/>
            <p:nvPr/>
          </p:nvSpPr>
          <p:spPr>
            <a:xfrm>
              <a:off x="6976489" y="3142863"/>
              <a:ext cx="94967" cy="309127"/>
            </a:xfrm>
            <a:custGeom>
              <a:avLst/>
              <a:gdLst/>
              <a:ahLst/>
              <a:cxnLst/>
              <a:rect l="l" t="t" r="r" b="b"/>
              <a:pathLst>
                <a:path w="2701" h="8792" extrusionOk="0">
                  <a:moveTo>
                    <a:pt x="2701" y="0"/>
                  </a:moveTo>
                  <a:lnTo>
                    <a:pt x="996" y="220"/>
                  </a:lnTo>
                  <a:lnTo>
                    <a:pt x="1" y="8792"/>
                  </a:lnTo>
                  <a:lnTo>
                    <a:pt x="473" y="8792"/>
                  </a:lnTo>
                  <a:lnTo>
                    <a:pt x="2701" y="0"/>
                  </a:lnTo>
                  <a:close/>
                </a:path>
              </a:pathLst>
            </a:custGeom>
            <a:solidFill>
              <a:srgbClr val="393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3"/>
            <p:cNvSpPr/>
            <p:nvPr/>
          </p:nvSpPr>
          <p:spPr>
            <a:xfrm>
              <a:off x="7289119" y="3148207"/>
              <a:ext cx="143593" cy="303782"/>
            </a:xfrm>
            <a:custGeom>
              <a:avLst/>
              <a:gdLst/>
              <a:ahLst/>
              <a:cxnLst/>
              <a:rect l="l" t="t" r="r" b="b"/>
              <a:pathLst>
                <a:path w="4084" h="8640" extrusionOk="0">
                  <a:moveTo>
                    <a:pt x="0" y="1"/>
                  </a:moveTo>
                  <a:lnTo>
                    <a:pt x="2092" y="8640"/>
                  </a:lnTo>
                  <a:lnTo>
                    <a:pt x="3426" y="8640"/>
                  </a:lnTo>
                  <a:lnTo>
                    <a:pt x="4083" y="507"/>
                  </a:lnTo>
                  <a:lnTo>
                    <a:pt x="0" y="1"/>
                  </a:lnTo>
                  <a:close/>
                </a:path>
              </a:pathLst>
            </a:custGeom>
            <a:solidFill>
              <a:srgbClr val="4D45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3"/>
            <p:cNvSpPr/>
            <p:nvPr/>
          </p:nvSpPr>
          <p:spPr>
            <a:xfrm>
              <a:off x="7379899" y="3159458"/>
              <a:ext cx="52810" cy="292531"/>
            </a:xfrm>
            <a:custGeom>
              <a:avLst/>
              <a:gdLst/>
              <a:ahLst/>
              <a:cxnLst/>
              <a:rect l="l" t="t" r="r" b="b"/>
              <a:pathLst>
                <a:path w="1502" h="8320" extrusionOk="0">
                  <a:moveTo>
                    <a:pt x="34" y="1"/>
                  </a:moveTo>
                  <a:lnTo>
                    <a:pt x="0" y="8320"/>
                  </a:lnTo>
                  <a:lnTo>
                    <a:pt x="844" y="8320"/>
                  </a:lnTo>
                  <a:lnTo>
                    <a:pt x="1501" y="187"/>
                  </a:lnTo>
                  <a:lnTo>
                    <a:pt x="34" y="1"/>
                  </a:lnTo>
                  <a:close/>
                </a:path>
              </a:pathLst>
            </a:custGeom>
            <a:solidFill>
              <a:srgbClr val="393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3"/>
            <p:cNvSpPr/>
            <p:nvPr/>
          </p:nvSpPr>
          <p:spPr>
            <a:xfrm>
              <a:off x="6864368" y="1766544"/>
              <a:ext cx="589704" cy="1153318"/>
            </a:xfrm>
            <a:custGeom>
              <a:avLst/>
              <a:gdLst/>
              <a:ahLst/>
              <a:cxnLst/>
              <a:rect l="l" t="t" r="r" b="b"/>
              <a:pathLst>
                <a:path w="16772" h="32802" extrusionOk="0">
                  <a:moveTo>
                    <a:pt x="4571" y="0"/>
                  </a:moveTo>
                  <a:cubicBezTo>
                    <a:pt x="4393" y="0"/>
                    <a:pt x="4240" y="17"/>
                    <a:pt x="4117" y="52"/>
                  </a:cubicBezTo>
                  <a:cubicBezTo>
                    <a:pt x="3071" y="356"/>
                    <a:pt x="405" y="2397"/>
                    <a:pt x="169" y="3697"/>
                  </a:cubicBezTo>
                  <a:cubicBezTo>
                    <a:pt x="0" y="4541"/>
                    <a:pt x="2464" y="13972"/>
                    <a:pt x="1789" y="32397"/>
                  </a:cubicBezTo>
                  <a:lnTo>
                    <a:pt x="6547" y="32246"/>
                  </a:lnTo>
                  <a:lnTo>
                    <a:pt x="6834" y="23421"/>
                  </a:lnTo>
                  <a:lnTo>
                    <a:pt x="8504" y="32313"/>
                  </a:lnTo>
                  <a:lnTo>
                    <a:pt x="16772" y="32802"/>
                  </a:lnTo>
                  <a:cubicBezTo>
                    <a:pt x="16772" y="13281"/>
                    <a:pt x="13937" y="4793"/>
                    <a:pt x="11559" y="2161"/>
                  </a:cubicBezTo>
                  <a:cubicBezTo>
                    <a:pt x="11343" y="1930"/>
                    <a:pt x="6501" y="0"/>
                    <a:pt x="4571" y="0"/>
                  </a:cubicBezTo>
                  <a:close/>
                </a:path>
              </a:pathLst>
            </a:custGeom>
            <a:solidFill>
              <a:srgbClr val="EAC3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3"/>
            <p:cNvSpPr/>
            <p:nvPr/>
          </p:nvSpPr>
          <p:spPr>
            <a:xfrm>
              <a:off x="7167506" y="1800402"/>
              <a:ext cx="286554" cy="1119459"/>
            </a:xfrm>
            <a:custGeom>
              <a:avLst/>
              <a:gdLst/>
              <a:ahLst/>
              <a:cxnLst/>
              <a:rect l="l" t="t" r="r" b="b"/>
              <a:pathLst>
                <a:path w="8150" h="31839" extrusionOk="0">
                  <a:moveTo>
                    <a:pt x="1" y="1"/>
                  </a:moveTo>
                  <a:lnTo>
                    <a:pt x="1" y="1"/>
                  </a:lnTo>
                  <a:cubicBezTo>
                    <a:pt x="2852" y="3476"/>
                    <a:pt x="3662" y="20653"/>
                    <a:pt x="4404" y="31620"/>
                  </a:cubicBezTo>
                  <a:lnTo>
                    <a:pt x="8150" y="31839"/>
                  </a:lnTo>
                  <a:cubicBezTo>
                    <a:pt x="8150" y="12318"/>
                    <a:pt x="5315" y="3830"/>
                    <a:pt x="2937" y="1198"/>
                  </a:cubicBezTo>
                  <a:cubicBezTo>
                    <a:pt x="2836" y="1080"/>
                    <a:pt x="1519" y="523"/>
                    <a:pt x="1" y="1"/>
                  </a:cubicBez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3"/>
            <p:cNvSpPr/>
            <p:nvPr/>
          </p:nvSpPr>
          <p:spPr>
            <a:xfrm>
              <a:off x="6959261" y="1774314"/>
              <a:ext cx="355432" cy="128229"/>
            </a:xfrm>
            <a:custGeom>
              <a:avLst/>
              <a:gdLst/>
              <a:ahLst/>
              <a:cxnLst/>
              <a:rect l="l" t="t" r="r" b="b"/>
              <a:pathLst>
                <a:path w="10109" h="3647" extrusionOk="0">
                  <a:moveTo>
                    <a:pt x="3393" y="0"/>
                  </a:moveTo>
                  <a:lnTo>
                    <a:pt x="1" y="3003"/>
                  </a:lnTo>
                  <a:cubicBezTo>
                    <a:pt x="2698" y="3424"/>
                    <a:pt x="4920" y="3646"/>
                    <a:pt x="6671" y="3646"/>
                  </a:cubicBezTo>
                  <a:cubicBezTo>
                    <a:pt x="8152" y="3646"/>
                    <a:pt x="9296" y="3487"/>
                    <a:pt x="10108" y="3155"/>
                  </a:cubicBezTo>
                  <a:cubicBezTo>
                    <a:pt x="9753" y="2783"/>
                    <a:pt x="9416" y="2446"/>
                    <a:pt x="9078" y="2194"/>
                  </a:cubicBezTo>
                  <a:cubicBezTo>
                    <a:pt x="9011" y="2109"/>
                    <a:pt x="8927" y="2025"/>
                    <a:pt x="8860" y="1940"/>
                  </a:cubicBezTo>
                  <a:cubicBezTo>
                    <a:pt x="8691" y="1755"/>
                    <a:pt x="5620" y="506"/>
                    <a:pt x="3393" y="0"/>
                  </a:cubicBez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43"/>
            <p:cNvSpPr/>
            <p:nvPr/>
          </p:nvSpPr>
          <p:spPr>
            <a:xfrm>
              <a:off x="6861977" y="1629917"/>
              <a:ext cx="285429" cy="250023"/>
            </a:xfrm>
            <a:custGeom>
              <a:avLst/>
              <a:gdLst/>
              <a:ahLst/>
              <a:cxnLst/>
              <a:rect l="l" t="t" r="r" b="b"/>
              <a:pathLst>
                <a:path w="8118" h="7111" extrusionOk="0">
                  <a:moveTo>
                    <a:pt x="6952" y="1"/>
                  </a:moveTo>
                  <a:cubicBezTo>
                    <a:pt x="5722" y="1"/>
                    <a:pt x="3474" y="417"/>
                    <a:pt x="1" y="2537"/>
                  </a:cubicBezTo>
                  <a:lnTo>
                    <a:pt x="2768" y="7110"/>
                  </a:lnTo>
                  <a:cubicBezTo>
                    <a:pt x="5114" y="4967"/>
                    <a:pt x="7071" y="2605"/>
                    <a:pt x="8117" y="175"/>
                  </a:cubicBezTo>
                  <a:cubicBezTo>
                    <a:pt x="8117" y="175"/>
                    <a:pt x="7747" y="1"/>
                    <a:pt x="6952" y="1"/>
                  </a:cubicBezTo>
                  <a:close/>
                </a:path>
              </a:pathLst>
            </a:custGeom>
            <a:solidFill>
              <a:srgbClr val="EF87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43"/>
            <p:cNvSpPr/>
            <p:nvPr/>
          </p:nvSpPr>
          <p:spPr>
            <a:xfrm>
              <a:off x="6965203" y="1647919"/>
              <a:ext cx="95565" cy="215425"/>
            </a:xfrm>
            <a:custGeom>
              <a:avLst/>
              <a:gdLst/>
              <a:ahLst/>
              <a:cxnLst/>
              <a:rect l="l" t="t" r="r" b="b"/>
              <a:pathLst>
                <a:path w="2718" h="6127" extrusionOk="0">
                  <a:moveTo>
                    <a:pt x="1350" y="1"/>
                  </a:moveTo>
                  <a:lnTo>
                    <a:pt x="1" y="4338"/>
                  </a:lnTo>
                  <a:lnTo>
                    <a:pt x="507" y="6126"/>
                  </a:lnTo>
                  <a:lnTo>
                    <a:pt x="2718" y="4725"/>
                  </a:lnTo>
                  <a:lnTo>
                    <a:pt x="1350" y="1"/>
                  </a:ln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43"/>
            <p:cNvSpPr/>
            <p:nvPr/>
          </p:nvSpPr>
          <p:spPr>
            <a:xfrm>
              <a:off x="6959261" y="1636070"/>
              <a:ext cx="188704" cy="243870"/>
            </a:xfrm>
            <a:custGeom>
              <a:avLst/>
              <a:gdLst/>
              <a:ahLst/>
              <a:cxnLst/>
              <a:rect l="l" t="t" r="r" b="b"/>
              <a:pathLst>
                <a:path w="5367" h="6936" extrusionOk="0">
                  <a:moveTo>
                    <a:pt x="5366" y="0"/>
                  </a:moveTo>
                  <a:cubicBezTo>
                    <a:pt x="3747" y="2346"/>
                    <a:pt x="1942" y="4657"/>
                    <a:pt x="1" y="6935"/>
                  </a:cubicBezTo>
                  <a:lnTo>
                    <a:pt x="5114" y="4405"/>
                  </a:lnTo>
                  <a:lnTo>
                    <a:pt x="5366" y="0"/>
                  </a:ln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3"/>
            <p:cNvSpPr/>
            <p:nvPr/>
          </p:nvSpPr>
          <p:spPr>
            <a:xfrm>
              <a:off x="6873861" y="1592649"/>
              <a:ext cx="157271" cy="223688"/>
            </a:xfrm>
            <a:custGeom>
              <a:avLst/>
              <a:gdLst/>
              <a:ahLst/>
              <a:cxnLst/>
              <a:rect l="l" t="t" r="r" b="b"/>
              <a:pathLst>
                <a:path w="4473" h="6362" extrusionOk="0">
                  <a:moveTo>
                    <a:pt x="1821" y="1"/>
                  </a:moveTo>
                  <a:cubicBezTo>
                    <a:pt x="1057" y="1"/>
                    <a:pt x="347" y="202"/>
                    <a:pt x="236" y="510"/>
                  </a:cubicBezTo>
                  <a:cubicBezTo>
                    <a:pt x="0" y="1168"/>
                    <a:pt x="1435" y="6213"/>
                    <a:pt x="1739" y="6348"/>
                  </a:cubicBezTo>
                  <a:cubicBezTo>
                    <a:pt x="1759" y="6357"/>
                    <a:pt x="1787" y="6362"/>
                    <a:pt x="1820" y="6362"/>
                  </a:cubicBezTo>
                  <a:cubicBezTo>
                    <a:pt x="2292" y="6362"/>
                    <a:pt x="3983" y="5529"/>
                    <a:pt x="4218" y="5167"/>
                  </a:cubicBezTo>
                  <a:cubicBezTo>
                    <a:pt x="4472" y="4778"/>
                    <a:pt x="4286" y="2349"/>
                    <a:pt x="3831" y="915"/>
                  </a:cubicBezTo>
                  <a:cubicBezTo>
                    <a:pt x="3624" y="260"/>
                    <a:pt x="2688" y="1"/>
                    <a:pt x="1821" y="1"/>
                  </a:cubicBezTo>
                  <a:close/>
                </a:path>
              </a:pathLst>
            </a:custGeom>
            <a:solidFill>
              <a:srgbClr val="EDB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3"/>
            <p:cNvSpPr/>
            <p:nvPr/>
          </p:nvSpPr>
          <p:spPr>
            <a:xfrm>
              <a:off x="6944459" y="1578762"/>
              <a:ext cx="122251" cy="171229"/>
            </a:xfrm>
            <a:custGeom>
              <a:avLst/>
              <a:gdLst/>
              <a:ahLst/>
              <a:cxnLst/>
              <a:rect l="l" t="t" r="r" b="b"/>
              <a:pathLst>
                <a:path w="3477" h="4870" extrusionOk="0">
                  <a:moveTo>
                    <a:pt x="1809" y="0"/>
                  </a:moveTo>
                  <a:cubicBezTo>
                    <a:pt x="1239" y="0"/>
                    <a:pt x="662" y="133"/>
                    <a:pt x="439" y="298"/>
                  </a:cubicBezTo>
                  <a:cubicBezTo>
                    <a:pt x="1" y="635"/>
                    <a:pt x="1299" y="4026"/>
                    <a:pt x="1299" y="4026"/>
                  </a:cubicBezTo>
                  <a:lnTo>
                    <a:pt x="2262" y="3942"/>
                  </a:lnTo>
                  <a:lnTo>
                    <a:pt x="2784" y="4870"/>
                  </a:lnTo>
                  <a:cubicBezTo>
                    <a:pt x="2784" y="4870"/>
                    <a:pt x="3477" y="1344"/>
                    <a:pt x="3155" y="550"/>
                  </a:cubicBezTo>
                  <a:cubicBezTo>
                    <a:pt x="2992" y="145"/>
                    <a:pt x="2405" y="0"/>
                    <a:pt x="1809" y="0"/>
                  </a:cubicBezTo>
                  <a:close/>
                </a:path>
              </a:pathLst>
            </a:custGeom>
            <a:solidFill>
              <a:srgbClr val="783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43"/>
            <p:cNvSpPr/>
            <p:nvPr/>
          </p:nvSpPr>
          <p:spPr>
            <a:xfrm>
              <a:off x="6997232" y="1673444"/>
              <a:ext cx="33894" cy="58260"/>
            </a:xfrm>
            <a:custGeom>
              <a:avLst/>
              <a:gdLst/>
              <a:ahLst/>
              <a:cxnLst/>
              <a:rect l="l" t="t" r="r" b="b"/>
              <a:pathLst>
                <a:path w="964" h="1657" extrusionOk="0">
                  <a:moveTo>
                    <a:pt x="574" y="0"/>
                  </a:moveTo>
                  <a:cubicBezTo>
                    <a:pt x="344" y="0"/>
                    <a:pt x="118" y="332"/>
                    <a:pt x="52" y="777"/>
                  </a:cubicBezTo>
                  <a:cubicBezTo>
                    <a:pt x="1" y="1232"/>
                    <a:pt x="136" y="1637"/>
                    <a:pt x="372" y="1654"/>
                  </a:cubicBezTo>
                  <a:cubicBezTo>
                    <a:pt x="383" y="1656"/>
                    <a:pt x="394" y="1657"/>
                    <a:pt x="405" y="1657"/>
                  </a:cubicBezTo>
                  <a:cubicBezTo>
                    <a:pt x="630" y="1657"/>
                    <a:pt x="847" y="1329"/>
                    <a:pt x="896" y="894"/>
                  </a:cubicBezTo>
                  <a:cubicBezTo>
                    <a:pt x="963" y="439"/>
                    <a:pt x="811" y="34"/>
                    <a:pt x="592" y="1"/>
                  </a:cubicBezTo>
                  <a:cubicBezTo>
                    <a:pt x="586" y="0"/>
                    <a:pt x="580" y="0"/>
                    <a:pt x="574" y="0"/>
                  </a:cubicBezTo>
                  <a:close/>
                </a:path>
              </a:pathLst>
            </a:custGeom>
            <a:solidFill>
              <a:srgbClr val="EDB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43"/>
            <p:cNvSpPr/>
            <p:nvPr/>
          </p:nvSpPr>
          <p:spPr>
            <a:xfrm>
              <a:off x="7003174" y="1684097"/>
              <a:ext cx="22573" cy="39239"/>
            </a:xfrm>
            <a:custGeom>
              <a:avLst/>
              <a:gdLst/>
              <a:ahLst/>
              <a:cxnLst/>
              <a:rect l="l" t="t" r="r" b="b"/>
              <a:pathLst>
                <a:path w="642" h="1116" extrusionOk="0">
                  <a:moveTo>
                    <a:pt x="373" y="1"/>
                  </a:moveTo>
                  <a:cubicBezTo>
                    <a:pt x="226" y="1"/>
                    <a:pt x="84" y="231"/>
                    <a:pt x="34" y="524"/>
                  </a:cubicBezTo>
                  <a:cubicBezTo>
                    <a:pt x="0" y="828"/>
                    <a:pt x="102" y="1098"/>
                    <a:pt x="254" y="1115"/>
                  </a:cubicBezTo>
                  <a:cubicBezTo>
                    <a:pt x="259" y="1116"/>
                    <a:pt x="264" y="1116"/>
                    <a:pt x="269" y="1116"/>
                  </a:cubicBezTo>
                  <a:cubicBezTo>
                    <a:pt x="415" y="1116"/>
                    <a:pt x="560" y="885"/>
                    <a:pt x="608" y="591"/>
                  </a:cubicBezTo>
                  <a:cubicBezTo>
                    <a:pt x="642" y="288"/>
                    <a:pt x="540" y="35"/>
                    <a:pt x="389" y="1"/>
                  </a:cubicBezTo>
                  <a:cubicBezTo>
                    <a:pt x="384" y="1"/>
                    <a:pt x="379" y="1"/>
                    <a:pt x="373" y="1"/>
                  </a:cubicBez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43"/>
            <p:cNvSpPr/>
            <p:nvPr/>
          </p:nvSpPr>
          <p:spPr>
            <a:xfrm>
              <a:off x="7005530" y="1704243"/>
              <a:ext cx="14908" cy="23276"/>
            </a:xfrm>
            <a:custGeom>
              <a:avLst/>
              <a:gdLst/>
              <a:ahLst/>
              <a:cxnLst/>
              <a:rect l="l" t="t" r="r" b="b"/>
              <a:pathLst>
                <a:path w="424" h="662" extrusionOk="0">
                  <a:moveTo>
                    <a:pt x="237" y="1"/>
                  </a:moveTo>
                  <a:cubicBezTo>
                    <a:pt x="140" y="1"/>
                    <a:pt x="34" y="130"/>
                    <a:pt x="19" y="306"/>
                  </a:cubicBezTo>
                  <a:cubicBezTo>
                    <a:pt x="1" y="491"/>
                    <a:pt x="68" y="643"/>
                    <a:pt x="170" y="659"/>
                  </a:cubicBezTo>
                  <a:cubicBezTo>
                    <a:pt x="176" y="661"/>
                    <a:pt x="182" y="661"/>
                    <a:pt x="188" y="661"/>
                  </a:cubicBezTo>
                  <a:cubicBezTo>
                    <a:pt x="285" y="661"/>
                    <a:pt x="391" y="531"/>
                    <a:pt x="406" y="356"/>
                  </a:cubicBezTo>
                  <a:cubicBezTo>
                    <a:pt x="423" y="171"/>
                    <a:pt x="356" y="18"/>
                    <a:pt x="255" y="2"/>
                  </a:cubicBezTo>
                  <a:cubicBezTo>
                    <a:pt x="249" y="1"/>
                    <a:pt x="243" y="1"/>
                    <a:pt x="237" y="1"/>
                  </a:cubicBezTo>
                  <a:close/>
                </a:path>
              </a:pathLst>
            </a:custGeom>
            <a:solidFill>
              <a:srgbClr val="EDB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43"/>
            <p:cNvSpPr/>
            <p:nvPr/>
          </p:nvSpPr>
          <p:spPr>
            <a:xfrm>
              <a:off x="7648019" y="2451153"/>
              <a:ext cx="250972" cy="168522"/>
            </a:xfrm>
            <a:custGeom>
              <a:avLst/>
              <a:gdLst/>
              <a:ahLst/>
              <a:cxnLst/>
              <a:rect l="l" t="t" r="r" b="b"/>
              <a:pathLst>
                <a:path w="7138" h="4793" extrusionOk="0">
                  <a:moveTo>
                    <a:pt x="7137" y="0"/>
                  </a:moveTo>
                  <a:cubicBezTo>
                    <a:pt x="7137" y="0"/>
                    <a:pt x="1029" y="540"/>
                    <a:pt x="1" y="4792"/>
                  </a:cubicBezTo>
                  <a:lnTo>
                    <a:pt x="946" y="4371"/>
                  </a:lnTo>
                  <a:cubicBezTo>
                    <a:pt x="1393" y="3587"/>
                    <a:pt x="2308" y="3349"/>
                    <a:pt x="3258" y="3349"/>
                  </a:cubicBezTo>
                  <a:cubicBezTo>
                    <a:pt x="4742" y="3349"/>
                    <a:pt x="6311" y="3932"/>
                    <a:pt x="6311" y="3932"/>
                  </a:cubicBezTo>
                  <a:lnTo>
                    <a:pt x="7137" y="0"/>
                  </a:lnTo>
                  <a:close/>
                </a:path>
              </a:pathLst>
            </a:custGeom>
            <a:solidFill>
              <a:srgbClr val="4352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43"/>
            <p:cNvSpPr/>
            <p:nvPr/>
          </p:nvSpPr>
          <p:spPr>
            <a:xfrm>
              <a:off x="7588706" y="2566227"/>
              <a:ext cx="122251" cy="117716"/>
            </a:xfrm>
            <a:custGeom>
              <a:avLst/>
              <a:gdLst/>
              <a:ahLst/>
              <a:cxnLst/>
              <a:rect l="l" t="t" r="r" b="b"/>
              <a:pathLst>
                <a:path w="3477" h="3348" extrusionOk="0">
                  <a:moveTo>
                    <a:pt x="1198" y="1"/>
                  </a:moveTo>
                  <a:lnTo>
                    <a:pt x="1" y="1553"/>
                  </a:lnTo>
                  <a:cubicBezTo>
                    <a:pt x="967" y="2504"/>
                    <a:pt x="2150" y="3347"/>
                    <a:pt x="2783" y="3347"/>
                  </a:cubicBezTo>
                  <a:cubicBezTo>
                    <a:pt x="2813" y="3347"/>
                    <a:pt x="2842" y="3345"/>
                    <a:pt x="2869" y="3342"/>
                  </a:cubicBezTo>
                  <a:cubicBezTo>
                    <a:pt x="3476" y="3274"/>
                    <a:pt x="3391" y="1199"/>
                    <a:pt x="3189" y="896"/>
                  </a:cubicBezTo>
                  <a:cubicBezTo>
                    <a:pt x="2986" y="592"/>
                    <a:pt x="1485" y="254"/>
                    <a:pt x="1198" y="1"/>
                  </a:cubicBezTo>
                  <a:close/>
                </a:path>
              </a:pathLst>
            </a:custGeom>
            <a:solidFill>
              <a:srgbClr val="44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43"/>
            <p:cNvSpPr/>
            <p:nvPr/>
          </p:nvSpPr>
          <p:spPr>
            <a:xfrm>
              <a:off x="7133120" y="1851417"/>
              <a:ext cx="519102" cy="861420"/>
            </a:xfrm>
            <a:custGeom>
              <a:avLst/>
              <a:gdLst/>
              <a:ahLst/>
              <a:cxnLst/>
              <a:rect l="l" t="t" r="r" b="b"/>
              <a:pathLst>
                <a:path w="14764" h="24500" extrusionOk="0">
                  <a:moveTo>
                    <a:pt x="3391" y="1"/>
                  </a:moveTo>
                  <a:cubicBezTo>
                    <a:pt x="3391" y="1"/>
                    <a:pt x="0" y="2818"/>
                    <a:pt x="7053" y="13566"/>
                  </a:cubicBezTo>
                  <a:cubicBezTo>
                    <a:pt x="7559" y="14359"/>
                    <a:pt x="11423" y="24500"/>
                    <a:pt x="11423" y="24500"/>
                  </a:cubicBezTo>
                  <a:lnTo>
                    <a:pt x="14763" y="19877"/>
                  </a:lnTo>
                  <a:lnTo>
                    <a:pt x="10444" y="9702"/>
                  </a:lnTo>
                  <a:cubicBezTo>
                    <a:pt x="10444" y="9702"/>
                    <a:pt x="6378" y="1164"/>
                    <a:pt x="3391" y="1"/>
                  </a:cubicBezTo>
                  <a:close/>
                </a:path>
              </a:pathLst>
            </a:custGeom>
            <a:solidFill>
              <a:srgbClr val="EAC3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43"/>
            <p:cNvSpPr/>
            <p:nvPr/>
          </p:nvSpPr>
          <p:spPr>
            <a:xfrm>
              <a:off x="7225025" y="1835384"/>
              <a:ext cx="427194" cy="760019"/>
            </a:xfrm>
            <a:custGeom>
              <a:avLst/>
              <a:gdLst/>
              <a:ahLst/>
              <a:cxnLst/>
              <a:rect l="l" t="t" r="r" b="b"/>
              <a:pathLst>
                <a:path w="12150" h="21616" extrusionOk="0">
                  <a:moveTo>
                    <a:pt x="727" y="0"/>
                  </a:moveTo>
                  <a:cubicBezTo>
                    <a:pt x="727" y="0"/>
                    <a:pt x="187" y="540"/>
                    <a:pt x="1" y="1890"/>
                  </a:cubicBezTo>
                  <a:cubicBezTo>
                    <a:pt x="2971" y="3797"/>
                    <a:pt x="6818" y="11795"/>
                    <a:pt x="6818" y="11795"/>
                  </a:cubicBezTo>
                  <a:lnTo>
                    <a:pt x="11204" y="21615"/>
                  </a:lnTo>
                  <a:lnTo>
                    <a:pt x="12149" y="20333"/>
                  </a:lnTo>
                  <a:lnTo>
                    <a:pt x="7830" y="10158"/>
                  </a:lnTo>
                  <a:cubicBezTo>
                    <a:pt x="7830" y="10158"/>
                    <a:pt x="3713" y="1148"/>
                    <a:pt x="727" y="0"/>
                  </a:cubicBez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43"/>
            <p:cNvSpPr/>
            <p:nvPr/>
          </p:nvSpPr>
          <p:spPr>
            <a:xfrm>
              <a:off x="7057740" y="2501605"/>
              <a:ext cx="77774" cy="24928"/>
            </a:xfrm>
            <a:custGeom>
              <a:avLst/>
              <a:gdLst/>
              <a:ahLst/>
              <a:cxnLst/>
              <a:rect l="l" t="t" r="r" b="b"/>
              <a:pathLst>
                <a:path w="2212" h="709" extrusionOk="0">
                  <a:moveTo>
                    <a:pt x="2059" y="0"/>
                  </a:moveTo>
                  <a:lnTo>
                    <a:pt x="1" y="101"/>
                  </a:lnTo>
                  <a:lnTo>
                    <a:pt x="120" y="675"/>
                  </a:lnTo>
                  <a:lnTo>
                    <a:pt x="2212" y="709"/>
                  </a:lnTo>
                  <a:lnTo>
                    <a:pt x="2059" y="0"/>
                  </a:ln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43"/>
            <p:cNvSpPr/>
            <p:nvPr/>
          </p:nvSpPr>
          <p:spPr>
            <a:xfrm>
              <a:off x="7037594" y="2392438"/>
              <a:ext cx="77774" cy="25526"/>
            </a:xfrm>
            <a:custGeom>
              <a:avLst/>
              <a:gdLst/>
              <a:ahLst/>
              <a:cxnLst/>
              <a:rect l="l" t="t" r="r" b="b"/>
              <a:pathLst>
                <a:path w="2212" h="726" extrusionOk="0">
                  <a:moveTo>
                    <a:pt x="2059" y="1"/>
                  </a:moveTo>
                  <a:lnTo>
                    <a:pt x="0" y="118"/>
                  </a:lnTo>
                  <a:lnTo>
                    <a:pt x="119" y="676"/>
                  </a:lnTo>
                  <a:lnTo>
                    <a:pt x="2211" y="725"/>
                  </a:lnTo>
                  <a:lnTo>
                    <a:pt x="2211" y="725"/>
                  </a:lnTo>
                  <a:lnTo>
                    <a:pt x="2059" y="1"/>
                  </a:ln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3"/>
            <p:cNvSpPr/>
            <p:nvPr/>
          </p:nvSpPr>
          <p:spPr>
            <a:xfrm>
              <a:off x="7017413" y="2283305"/>
              <a:ext cx="77774" cy="25491"/>
            </a:xfrm>
            <a:custGeom>
              <a:avLst/>
              <a:gdLst/>
              <a:ahLst/>
              <a:cxnLst/>
              <a:rect l="l" t="t" r="r" b="b"/>
              <a:pathLst>
                <a:path w="2212" h="725" extrusionOk="0">
                  <a:moveTo>
                    <a:pt x="2076" y="0"/>
                  </a:moveTo>
                  <a:lnTo>
                    <a:pt x="0" y="117"/>
                  </a:lnTo>
                  <a:lnTo>
                    <a:pt x="119" y="675"/>
                  </a:lnTo>
                  <a:lnTo>
                    <a:pt x="2211" y="725"/>
                  </a:lnTo>
                  <a:lnTo>
                    <a:pt x="2076" y="0"/>
                  </a:ln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3"/>
            <p:cNvSpPr/>
            <p:nvPr/>
          </p:nvSpPr>
          <p:spPr>
            <a:xfrm>
              <a:off x="6997232" y="2174138"/>
              <a:ext cx="77774" cy="25526"/>
            </a:xfrm>
            <a:custGeom>
              <a:avLst/>
              <a:gdLst/>
              <a:ahLst/>
              <a:cxnLst/>
              <a:rect l="l" t="t" r="r" b="b"/>
              <a:pathLst>
                <a:path w="2212" h="726" extrusionOk="0">
                  <a:moveTo>
                    <a:pt x="2077" y="0"/>
                  </a:moveTo>
                  <a:lnTo>
                    <a:pt x="1" y="118"/>
                  </a:lnTo>
                  <a:lnTo>
                    <a:pt x="136" y="692"/>
                  </a:lnTo>
                  <a:lnTo>
                    <a:pt x="2212" y="725"/>
                  </a:lnTo>
                  <a:lnTo>
                    <a:pt x="2077" y="0"/>
                  </a:ln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43"/>
            <p:cNvSpPr/>
            <p:nvPr/>
          </p:nvSpPr>
          <p:spPr>
            <a:xfrm>
              <a:off x="6977684" y="2065568"/>
              <a:ext cx="77739" cy="24928"/>
            </a:xfrm>
            <a:custGeom>
              <a:avLst/>
              <a:gdLst/>
              <a:ahLst/>
              <a:cxnLst/>
              <a:rect l="l" t="t" r="r" b="b"/>
              <a:pathLst>
                <a:path w="2211" h="709" extrusionOk="0">
                  <a:moveTo>
                    <a:pt x="2059" y="0"/>
                  </a:moveTo>
                  <a:lnTo>
                    <a:pt x="1" y="101"/>
                  </a:lnTo>
                  <a:lnTo>
                    <a:pt x="118" y="675"/>
                  </a:lnTo>
                  <a:lnTo>
                    <a:pt x="2210" y="709"/>
                  </a:lnTo>
                  <a:lnTo>
                    <a:pt x="2210" y="709"/>
                  </a:lnTo>
                  <a:lnTo>
                    <a:pt x="2059" y="0"/>
                  </a:ln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43"/>
            <p:cNvSpPr/>
            <p:nvPr/>
          </p:nvSpPr>
          <p:spPr>
            <a:xfrm>
              <a:off x="6957503" y="1956400"/>
              <a:ext cx="77739" cy="24964"/>
            </a:xfrm>
            <a:custGeom>
              <a:avLst/>
              <a:gdLst/>
              <a:ahLst/>
              <a:cxnLst/>
              <a:rect l="l" t="t" r="r" b="b"/>
              <a:pathLst>
                <a:path w="2211" h="710" extrusionOk="0">
                  <a:moveTo>
                    <a:pt x="2076" y="0"/>
                  </a:moveTo>
                  <a:lnTo>
                    <a:pt x="1" y="102"/>
                  </a:lnTo>
                  <a:lnTo>
                    <a:pt x="118" y="675"/>
                  </a:lnTo>
                  <a:lnTo>
                    <a:pt x="2211" y="709"/>
                  </a:lnTo>
                  <a:lnTo>
                    <a:pt x="2211" y="709"/>
                  </a:lnTo>
                  <a:lnTo>
                    <a:pt x="2076" y="0"/>
                  </a:lnTo>
                  <a:close/>
                </a:path>
              </a:pathLst>
            </a:custGeom>
            <a:solidFill>
              <a:srgbClr val="EAB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43"/>
            <p:cNvSpPr/>
            <p:nvPr/>
          </p:nvSpPr>
          <p:spPr>
            <a:xfrm>
              <a:off x="6867075" y="1541951"/>
              <a:ext cx="200201" cy="112547"/>
            </a:xfrm>
            <a:custGeom>
              <a:avLst/>
              <a:gdLst/>
              <a:ahLst/>
              <a:cxnLst/>
              <a:rect l="l" t="t" r="r" b="b"/>
              <a:pathLst>
                <a:path w="5694" h="3201" extrusionOk="0">
                  <a:moveTo>
                    <a:pt x="2913" y="1"/>
                  </a:moveTo>
                  <a:cubicBezTo>
                    <a:pt x="1097" y="1"/>
                    <a:pt x="1" y="1459"/>
                    <a:pt x="211" y="2796"/>
                  </a:cubicBezTo>
                  <a:lnTo>
                    <a:pt x="5660" y="3201"/>
                  </a:lnTo>
                  <a:cubicBezTo>
                    <a:pt x="5694" y="1563"/>
                    <a:pt x="5154" y="164"/>
                    <a:pt x="3180" y="11"/>
                  </a:cubicBezTo>
                  <a:cubicBezTo>
                    <a:pt x="3090" y="4"/>
                    <a:pt x="3000" y="1"/>
                    <a:pt x="2913" y="1"/>
                  </a:cubicBezTo>
                  <a:close/>
                </a:path>
              </a:pathLst>
            </a:custGeom>
            <a:solidFill>
              <a:srgbClr val="3F3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43"/>
            <p:cNvSpPr/>
            <p:nvPr/>
          </p:nvSpPr>
          <p:spPr>
            <a:xfrm>
              <a:off x="6860782" y="1627175"/>
              <a:ext cx="209483" cy="38571"/>
            </a:xfrm>
            <a:custGeom>
              <a:avLst/>
              <a:gdLst/>
              <a:ahLst/>
              <a:cxnLst/>
              <a:rect l="l" t="t" r="r" b="b"/>
              <a:pathLst>
                <a:path w="5958" h="1097" extrusionOk="0">
                  <a:moveTo>
                    <a:pt x="187" y="1"/>
                  </a:moveTo>
                  <a:cubicBezTo>
                    <a:pt x="86" y="1"/>
                    <a:pt x="1" y="84"/>
                    <a:pt x="19" y="186"/>
                  </a:cubicBezTo>
                  <a:lnTo>
                    <a:pt x="19" y="489"/>
                  </a:lnTo>
                  <a:cubicBezTo>
                    <a:pt x="19" y="591"/>
                    <a:pt x="86" y="676"/>
                    <a:pt x="187" y="692"/>
                  </a:cubicBezTo>
                  <a:lnTo>
                    <a:pt x="5789" y="1097"/>
                  </a:lnTo>
                  <a:cubicBezTo>
                    <a:pt x="5890" y="1097"/>
                    <a:pt x="5958" y="1029"/>
                    <a:pt x="5958" y="928"/>
                  </a:cubicBezTo>
                  <a:lnTo>
                    <a:pt x="5958" y="624"/>
                  </a:lnTo>
                  <a:cubicBezTo>
                    <a:pt x="5958" y="523"/>
                    <a:pt x="5890" y="422"/>
                    <a:pt x="5789" y="422"/>
                  </a:cubicBezTo>
                  <a:lnTo>
                    <a:pt x="187" y="1"/>
                  </a:lnTo>
                  <a:close/>
                </a:path>
              </a:pathLst>
            </a:custGeom>
            <a:solidFill>
              <a:srgbClr val="3F3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43"/>
            <p:cNvSpPr/>
            <p:nvPr/>
          </p:nvSpPr>
          <p:spPr>
            <a:xfrm>
              <a:off x="7728708" y="2920977"/>
              <a:ext cx="97323" cy="358984"/>
            </a:xfrm>
            <a:custGeom>
              <a:avLst/>
              <a:gdLst/>
              <a:ahLst/>
              <a:cxnLst/>
              <a:rect l="l" t="t" r="r" b="b"/>
              <a:pathLst>
                <a:path w="2768" h="10210" extrusionOk="0">
                  <a:moveTo>
                    <a:pt x="36" y="1"/>
                  </a:moveTo>
                  <a:cubicBezTo>
                    <a:pt x="27" y="1"/>
                    <a:pt x="20" y="12"/>
                    <a:pt x="17" y="34"/>
                  </a:cubicBezTo>
                  <a:cubicBezTo>
                    <a:pt x="1" y="221"/>
                    <a:pt x="1587" y="4911"/>
                    <a:pt x="2363" y="10209"/>
                  </a:cubicBezTo>
                  <a:lnTo>
                    <a:pt x="2768" y="8320"/>
                  </a:lnTo>
                  <a:cubicBezTo>
                    <a:pt x="2427" y="6795"/>
                    <a:pt x="278" y="1"/>
                    <a:pt x="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43"/>
            <p:cNvSpPr/>
            <p:nvPr/>
          </p:nvSpPr>
          <p:spPr>
            <a:xfrm>
              <a:off x="6899948" y="1693555"/>
              <a:ext cx="17264" cy="23874"/>
            </a:xfrm>
            <a:custGeom>
              <a:avLst/>
              <a:gdLst/>
              <a:ahLst/>
              <a:cxnLst/>
              <a:rect l="l" t="t" r="r" b="b"/>
              <a:pathLst>
                <a:path w="491" h="679" extrusionOk="0">
                  <a:moveTo>
                    <a:pt x="187" y="1"/>
                  </a:moveTo>
                  <a:cubicBezTo>
                    <a:pt x="181" y="1"/>
                    <a:pt x="175" y="1"/>
                    <a:pt x="169" y="2"/>
                  </a:cubicBezTo>
                  <a:cubicBezTo>
                    <a:pt x="52" y="19"/>
                    <a:pt x="1" y="187"/>
                    <a:pt x="34" y="374"/>
                  </a:cubicBezTo>
                  <a:cubicBezTo>
                    <a:pt x="83" y="548"/>
                    <a:pt x="190" y="679"/>
                    <a:pt x="302" y="679"/>
                  </a:cubicBezTo>
                  <a:cubicBezTo>
                    <a:pt x="309" y="679"/>
                    <a:pt x="315" y="678"/>
                    <a:pt x="322" y="677"/>
                  </a:cubicBezTo>
                  <a:cubicBezTo>
                    <a:pt x="423" y="660"/>
                    <a:pt x="491" y="491"/>
                    <a:pt x="439" y="306"/>
                  </a:cubicBezTo>
                  <a:cubicBezTo>
                    <a:pt x="408" y="131"/>
                    <a:pt x="286" y="1"/>
                    <a:pt x="187" y="1"/>
                  </a:cubicBezTo>
                  <a:close/>
                </a:path>
              </a:pathLst>
            </a:custGeom>
            <a:solidFill>
              <a:srgbClr val="5742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43"/>
            <p:cNvSpPr/>
            <p:nvPr/>
          </p:nvSpPr>
          <p:spPr>
            <a:xfrm>
              <a:off x="6914187" y="1676397"/>
              <a:ext cx="36250" cy="87021"/>
            </a:xfrm>
            <a:custGeom>
              <a:avLst/>
              <a:gdLst/>
              <a:ahLst/>
              <a:cxnLst/>
              <a:rect l="l" t="t" r="r" b="b"/>
              <a:pathLst>
                <a:path w="1031" h="2475" extrusionOk="0">
                  <a:moveTo>
                    <a:pt x="34" y="0"/>
                  </a:moveTo>
                  <a:cubicBezTo>
                    <a:pt x="1" y="1148"/>
                    <a:pt x="34" y="2295"/>
                    <a:pt x="102" y="2430"/>
                  </a:cubicBezTo>
                  <a:cubicBezTo>
                    <a:pt x="118" y="2462"/>
                    <a:pt x="178" y="2474"/>
                    <a:pt x="260" y="2474"/>
                  </a:cubicBezTo>
                  <a:cubicBezTo>
                    <a:pt x="528" y="2474"/>
                    <a:pt x="1030" y="2346"/>
                    <a:pt x="1030" y="2346"/>
                  </a:cubicBezTo>
                  <a:lnTo>
                    <a:pt x="34" y="0"/>
                  </a:ln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43"/>
            <p:cNvSpPr/>
            <p:nvPr/>
          </p:nvSpPr>
          <p:spPr>
            <a:xfrm>
              <a:off x="6917739" y="1672248"/>
              <a:ext cx="36250" cy="87337"/>
            </a:xfrm>
            <a:custGeom>
              <a:avLst/>
              <a:gdLst/>
              <a:ahLst/>
              <a:cxnLst/>
              <a:rect l="l" t="t" r="r" b="b"/>
              <a:pathLst>
                <a:path w="1031" h="2484" extrusionOk="0">
                  <a:moveTo>
                    <a:pt x="18" y="1"/>
                  </a:moveTo>
                  <a:cubicBezTo>
                    <a:pt x="1" y="1148"/>
                    <a:pt x="18" y="2296"/>
                    <a:pt x="86" y="2431"/>
                  </a:cubicBezTo>
                  <a:cubicBezTo>
                    <a:pt x="105" y="2469"/>
                    <a:pt x="190" y="2483"/>
                    <a:pt x="303" y="2483"/>
                  </a:cubicBezTo>
                  <a:cubicBezTo>
                    <a:pt x="583" y="2483"/>
                    <a:pt x="1031" y="2397"/>
                    <a:pt x="1031" y="2397"/>
                  </a:cubicBezTo>
                  <a:lnTo>
                    <a:pt x="18" y="1"/>
                  </a:lnTo>
                  <a:close/>
                </a:path>
              </a:pathLst>
            </a:custGeom>
            <a:solidFill>
              <a:srgbClr val="EDB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43"/>
            <p:cNvSpPr/>
            <p:nvPr/>
          </p:nvSpPr>
          <p:spPr>
            <a:xfrm>
              <a:off x="6883951" y="1677417"/>
              <a:ext cx="33261" cy="21729"/>
            </a:xfrm>
            <a:custGeom>
              <a:avLst/>
              <a:gdLst/>
              <a:ahLst/>
              <a:cxnLst/>
              <a:rect l="l" t="t" r="r" b="b"/>
              <a:pathLst>
                <a:path w="946" h="618" extrusionOk="0">
                  <a:moveTo>
                    <a:pt x="679" y="0"/>
                  </a:moveTo>
                  <a:cubicBezTo>
                    <a:pt x="486" y="0"/>
                    <a:pt x="166" y="32"/>
                    <a:pt x="84" y="140"/>
                  </a:cubicBezTo>
                  <a:cubicBezTo>
                    <a:pt x="1" y="293"/>
                    <a:pt x="152" y="596"/>
                    <a:pt x="203" y="613"/>
                  </a:cubicBezTo>
                  <a:cubicBezTo>
                    <a:pt x="208" y="616"/>
                    <a:pt x="219" y="617"/>
                    <a:pt x="235" y="617"/>
                  </a:cubicBezTo>
                  <a:cubicBezTo>
                    <a:pt x="379" y="617"/>
                    <a:pt x="912" y="495"/>
                    <a:pt x="912" y="495"/>
                  </a:cubicBezTo>
                  <a:cubicBezTo>
                    <a:pt x="946" y="461"/>
                    <a:pt x="912" y="5"/>
                    <a:pt x="793" y="5"/>
                  </a:cubicBezTo>
                  <a:cubicBezTo>
                    <a:pt x="766" y="2"/>
                    <a:pt x="726" y="0"/>
                    <a:pt x="679" y="0"/>
                  </a:cubicBezTo>
                  <a:close/>
                </a:path>
              </a:pathLst>
            </a:custGeom>
            <a:solidFill>
              <a:srgbClr val="783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3"/>
            <p:cNvSpPr/>
            <p:nvPr/>
          </p:nvSpPr>
          <p:spPr>
            <a:xfrm>
              <a:off x="6959261" y="1769814"/>
              <a:ext cx="17861" cy="8895"/>
            </a:xfrm>
            <a:custGeom>
              <a:avLst/>
              <a:gdLst/>
              <a:ahLst/>
              <a:cxnLst/>
              <a:rect l="l" t="t" r="r" b="b"/>
              <a:pathLst>
                <a:path w="508" h="253" extrusionOk="0">
                  <a:moveTo>
                    <a:pt x="465" y="0"/>
                  </a:moveTo>
                  <a:cubicBezTo>
                    <a:pt x="419" y="0"/>
                    <a:pt x="334" y="53"/>
                    <a:pt x="237" y="94"/>
                  </a:cubicBezTo>
                  <a:cubicBezTo>
                    <a:pt x="120" y="162"/>
                    <a:pt x="1" y="178"/>
                    <a:pt x="18" y="229"/>
                  </a:cubicBezTo>
                  <a:cubicBezTo>
                    <a:pt x="34" y="244"/>
                    <a:pt x="65" y="253"/>
                    <a:pt x="107" y="253"/>
                  </a:cubicBezTo>
                  <a:cubicBezTo>
                    <a:pt x="158" y="253"/>
                    <a:pt x="223" y="240"/>
                    <a:pt x="288" y="212"/>
                  </a:cubicBezTo>
                  <a:cubicBezTo>
                    <a:pt x="423" y="144"/>
                    <a:pt x="507" y="61"/>
                    <a:pt x="491" y="9"/>
                  </a:cubicBezTo>
                  <a:cubicBezTo>
                    <a:pt x="485" y="3"/>
                    <a:pt x="476" y="0"/>
                    <a:pt x="465" y="0"/>
                  </a:cubicBez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3"/>
            <p:cNvSpPr/>
            <p:nvPr/>
          </p:nvSpPr>
          <p:spPr>
            <a:xfrm>
              <a:off x="6934966" y="1749949"/>
              <a:ext cx="45145" cy="24401"/>
            </a:xfrm>
            <a:custGeom>
              <a:avLst/>
              <a:gdLst/>
              <a:ahLst/>
              <a:cxnLst/>
              <a:rect l="l" t="t" r="r" b="b"/>
              <a:pathLst>
                <a:path w="1284" h="694" extrusionOk="0">
                  <a:moveTo>
                    <a:pt x="1164" y="1"/>
                  </a:moveTo>
                  <a:cubicBezTo>
                    <a:pt x="878" y="322"/>
                    <a:pt x="523" y="592"/>
                    <a:pt x="1" y="693"/>
                  </a:cubicBezTo>
                  <a:cubicBezTo>
                    <a:pt x="844" y="693"/>
                    <a:pt x="1283" y="102"/>
                    <a:pt x="1283" y="102"/>
                  </a:cubicBezTo>
                  <a:lnTo>
                    <a:pt x="1164" y="1"/>
                  </a:ln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3"/>
            <p:cNvSpPr/>
            <p:nvPr/>
          </p:nvSpPr>
          <p:spPr>
            <a:xfrm>
              <a:off x="6920129" y="1672248"/>
              <a:ext cx="42157" cy="22045"/>
            </a:xfrm>
            <a:custGeom>
              <a:avLst/>
              <a:gdLst/>
              <a:ahLst/>
              <a:cxnLst/>
              <a:rect l="l" t="t" r="r" b="b"/>
              <a:pathLst>
                <a:path w="1199" h="627" extrusionOk="0">
                  <a:moveTo>
                    <a:pt x="979" y="1"/>
                  </a:moveTo>
                  <a:cubicBezTo>
                    <a:pt x="828" y="1"/>
                    <a:pt x="220" y="17"/>
                    <a:pt x="119" y="152"/>
                  </a:cubicBezTo>
                  <a:cubicBezTo>
                    <a:pt x="0" y="287"/>
                    <a:pt x="187" y="608"/>
                    <a:pt x="254" y="625"/>
                  </a:cubicBezTo>
                  <a:cubicBezTo>
                    <a:pt x="258" y="626"/>
                    <a:pt x="265" y="626"/>
                    <a:pt x="275" y="626"/>
                  </a:cubicBezTo>
                  <a:cubicBezTo>
                    <a:pt x="419" y="626"/>
                    <a:pt x="1148" y="507"/>
                    <a:pt x="1148" y="507"/>
                  </a:cubicBezTo>
                  <a:cubicBezTo>
                    <a:pt x="1199" y="473"/>
                    <a:pt x="1148" y="17"/>
                    <a:pt x="979" y="1"/>
                  </a:cubicBezTo>
                  <a:close/>
                </a:path>
              </a:pathLst>
            </a:custGeom>
            <a:solidFill>
              <a:srgbClr val="783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3"/>
            <p:cNvSpPr/>
            <p:nvPr/>
          </p:nvSpPr>
          <p:spPr>
            <a:xfrm>
              <a:off x="6936162" y="1689406"/>
              <a:ext cx="17826" cy="23874"/>
            </a:xfrm>
            <a:custGeom>
              <a:avLst/>
              <a:gdLst/>
              <a:ahLst/>
              <a:cxnLst/>
              <a:rect l="l" t="t" r="r" b="b"/>
              <a:pathLst>
                <a:path w="507" h="679" extrusionOk="0">
                  <a:moveTo>
                    <a:pt x="189" y="0"/>
                  </a:moveTo>
                  <a:cubicBezTo>
                    <a:pt x="182" y="0"/>
                    <a:pt x="176" y="1"/>
                    <a:pt x="169" y="2"/>
                  </a:cubicBezTo>
                  <a:cubicBezTo>
                    <a:pt x="68" y="19"/>
                    <a:pt x="1" y="188"/>
                    <a:pt x="50" y="373"/>
                  </a:cubicBezTo>
                  <a:cubicBezTo>
                    <a:pt x="82" y="548"/>
                    <a:pt x="204" y="678"/>
                    <a:pt x="302" y="678"/>
                  </a:cubicBezTo>
                  <a:cubicBezTo>
                    <a:pt x="308" y="678"/>
                    <a:pt x="314" y="678"/>
                    <a:pt x="320" y="677"/>
                  </a:cubicBezTo>
                  <a:cubicBezTo>
                    <a:pt x="439" y="660"/>
                    <a:pt x="507" y="508"/>
                    <a:pt x="455" y="305"/>
                  </a:cubicBezTo>
                  <a:cubicBezTo>
                    <a:pt x="423" y="130"/>
                    <a:pt x="301" y="0"/>
                    <a:pt x="189" y="0"/>
                  </a:cubicBezTo>
                  <a:close/>
                </a:path>
              </a:pathLst>
            </a:custGeom>
            <a:solidFill>
              <a:srgbClr val="5742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3"/>
            <p:cNvSpPr/>
            <p:nvPr/>
          </p:nvSpPr>
          <p:spPr>
            <a:xfrm>
              <a:off x="7502673" y="2893624"/>
              <a:ext cx="93772" cy="353780"/>
            </a:xfrm>
            <a:custGeom>
              <a:avLst/>
              <a:gdLst/>
              <a:ahLst/>
              <a:cxnLst/>
              <a:rect l="l" t="t" r="r" b="b"/>
              <a:pathLst>
                <a:path w="2667" h="10062" extrusionOk="0">
                  <a:moveTo>
                    <a:pt x="2167" y="0"/>
                  </a:moveTo>
                  <a:cubicBezTo>
                    <a:pt x="1693" y="0"/>
                    <a:pt x="954" y="2147"/>
                    <a:pt x="473" y="4879"/>
                  </a:cubicBezTo>
                  <a:cubicBezTo>
                    <a:pt x="0" y="7663"/>
                    <a:pt x="0" y="9975"/>
                    <a:pt x="473" y="10059"/>
                  </a:cubicBezTo>
                  <a:cubicBezTo>
                    <a:pt x="481" y="10060"/>
                    <a:pt x="490" y="10061"/>
                    <a:pt x="499" y="10061"/>
                  </a:cubicBezTo>
                  <a:cubicBezTo>
                    <a:pt x="959" y="10061"/>
                    <a:pt x="1343" y="7832"/>
                    <a:pt x="1806" y="5116"/>
                  </a:cubicBezTo>
                  <a:cubicBezTo>
                    <a:pt x="2295" y="2331"/>
                    <a:pt x="2666" y="70"/>
                    <a:pt x="2194" y="3"/>
                  </a:cubicBezTo>
                  <a:cubicBezTo>
                    <a:pt x="2185" y="1"/>
                    <a:pt x="2176" y="0"/>
                    <a:pt x="2167" y="0"/>
                  </a:cubicBezTo>
                  <a:close/>
                </a:path>
              </a:pathLst>
            </a:custGeom>
            <a:solidFill>
              <a:srgbClr val="6678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3"/>
            <p:cNvSpPr/>
            <p:nvPr/>
          </p:nvSpPr>
          <p:spPr>
            <a:xfrm>
              <a:off x="7580409" y="2773065"/>
              <a:ext cx="44513" cy="88955"/>
            </a:xfrm>
            <a:custGeom>
              <a:avLst/>
              <a:gdLst/>
              <a:ahLst/>
              <a:cxnLst/>
              <a:rect l="l" t="t" r="r" b="b"/>
              <a:pathLst>
                <a:path w="1266" h="2530" extrusionOk="0">
                  <a:moveTo>
                    <a:pt x="951" y="1"/>
                  </a:moveTo>
                  <a:cubicBezTo>
                    <a:pt x="717" y="1"/>
                    <a:pt x="393" y="487"/>
                    <a:pt x="203" y="1137"/>
                  </a:cubicBezTo>
                  <a:cubicBezTo>
                    <a:pt x="0" y="1845"/>
                    <a:pt x="34" y="2453"/>
                    <a:pt x="287" y="2520"/>
                  </a:cubicBezTo>
                  <a:cubicBezTo>
                    <a:pt x="304" y="2526"/>
                    <a:pt x="321" y="2529"/>
                    <a:pt x="339" y="2529"/>
                  </a:cubicBezTo>
                  <a:cubicBezTo>
                    <a:pt x="573" y="2529"/>
                    <a:pt x="892" y="2032"/>
                    <a:pt x="1080" y="1391"/>
                  </a:cubicBezTo>
                  <a:cubicBezTo>
                    <a:pt x="1265" y="698"/>
                    <a:pt x="1231" y="74"/>
                    <a:pt x="995" y="7"/>
                  </a:cubicBezTo>
                  <a:cubicBezTo>
                    <a:pt x="981" y="3"/>
                    <a:pt x="966" y="1"/>
                    <a:pt x="951" y="1"/>
                  </a:cubicBezTo>
                  <a:close/>
                </a:path>
              </a:pathLst>
            </a:custGeom>
            <a:solidFill>
              <a:srgbClr val="6678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3"/>
            <p:cNvSpPr/>
            <p:nvPr/>
          </p:nvSpPr>
          <p:spPr>
            <a:xfrm>
              <a:off x="6535142" y="3311308"/>
              <a:ext cx="245628" cy="96514"/>
            </a:xfrm>
            <a:custGeom>
              <a:avLst/>
              <a:gdLst/>
              <a:ahLst/>
              <a:cxnLst/>
              <a:rect l="l" t="t" r="r" b="b"/>
              <a:pathLst>
                <a:path w="6986" h="2745" extrusionOk="0">
                  <a:moveTo>
                    <a:pt x="1688" y="1"/>
                  </a:moveTo>
                  <a:lnTo>
                    <a:pt x="0" y="2059"/>
                  </a:lnTo>
                  <a:cubicBezTo>
                    <a:pt x="0" y="2059"/>
                    <a:pt x="1934" y="2744"/>
                    <a:pt x="4695" y="2744"/>
                  </a:cubicBezTo>
                  <a:cubicBezTo>
                    <a:pt x="5374" y="2744"/>
                    <a:pt x="6104" y="2703"/>
                    <a:pt x="6867" y="2599"/>
                  </a:cubicBezTo>
                  <a:lnTo>
                    <a:pt x="6986" y="1470"/>
                  </a:lnTo>
                  <a:lnTo>
                    <a:pt x="6986" y="1470"/>
                  </a:lnTo>
                  <a:cubicBezTo>
                    <a:pt x="6491" y="1694"/>
                    <a:pt x="5998" y="1785"/>
                    <a:pt x="5523" y="1785"/>
                  </a:cubicBezTo>
                  <a:cubicBezTo>
                    <a:pt x="3426" y="1785"/>
                    <a:pt x="1688" y="1"/>
                    <a:pt x="1688" y="1"/>
                  </a:cubicBezTo>
                  <a:close/>
                </a:path>
              </a:pathLst>
            </a:custGeom>
            <a:solidFill>
              <a:srgbClr val="80A1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3"/>
            <p:cNvSpPr/>
            <p:nvPr/>
          </p:nvSpPr>
          <p:spPr>
            <a:xfrm>
              <a:off x="6649056" y="3259133"/>
              <a:ext cx="46306" cy="36813"/>
            </a:xfrm>
            <a:custGeom>
              <a:avLst/>
              <a:gdLst/>
              <a:ahLst/>
              <a:cxnLst/>
              <a:rect l="l" t="t" r="r" b="b"/>
              <a:pathLst>
                <a:path w="1317" h="1047" extrusionOk="0">
                  <a:moveTo>
                    <a:pt x="1316" y="0"/>
                  </a:moveTo>
                  <a:lnTo>
                    <a:pt x="0" y="641"/>
                  </a:lnTo>
                  <a:lnTo>
                    <a:pt x="169" y="1046"/>
                  </a:lnTo>
                  <a:cubicBezTo>
                    <a:pt x="556" y="979"/>
                    <a:pt x="927" y="810"/>
                    <a:pt x="1282" y="574"/>
                  </a:cubicBezTo>
                  <a:lnTo>
                    <a:pt x="1316" y="0"/>
                  </a:lnTo>
                  <a:close/>
                </a:path>
              </a:pathLst>
            </a:custGeom>
            <a:solidFill>
              <a:srgbClr val="80A1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3"/>
            <p:cNvSpPr/>
            <p:nvPr/>
          </p:nvSpPr>
          <p:spPr>
            <a:xfrm>
              <a:off x="7248757" y="3963887"/>
              <a:ext cx="160224" cy="54603"/>
            </a:xfrm>
            <a:custGeom>
              <a:avLst/>
              <a:gdLst/>
              <a:ahLst/>
              <a:cxnLst/>
              <a:rect l="l" t="t" r="r" b="b"/>
              <a:pathLst>
                <a:path w="4557" h="1553" extrusionOk="0">
                  <a:moveTo>
                    <a:pt x="2279" y="0"/>
                  </a:moveTo>
                  <a:cubicBezTo>
                    <a:pt x="1013" y="0"/>
                    <a:pt x="1" y="355"/>
                    <a:pt x="1" y="776"/>
                  </a:cubicBezTo>
                  <a:cubicBezTo>
                    <a:pt x="1" y="1199"/>
                    <a:pt x="1013" y="1552"/>
                    <a:pt x="2279" y="1552"/>
                  </a:cubicBezTo>
                  <a:cubicBezTo>
                    <a:pt x="3544" y="1552"/>
                    <a:pt x="4556" y="1199"/>
                    <a:pt x="4556" y="776"/>
                  </a:cubicBezTo>
                  <a:cubicBezTo>
                    <a:pt x="4556" y="355"/>
                    <a:pt x="3544" y="0"/>
                    <a:pt x="22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3"/>
            <p:cNvSpPr/>
            <p:nvPr/>
          </p:nvSpPr>
          <p:spPr>
            <a:xfrm>
              <a:off x="7192433" y="3685044"/>
              <a:ext cx="160224" cy="39836"/>
            </a:xfrm>
            <a:custGeom>
              <a:avLst/>
              <a:gdLst/>
              <a:ahLst/>
              <a:cxnLst/>
              <a:rect l="l" t="t" r="r" b="b"/>
              <a:pathLst>
                <a:path w="4557" h="1133" extrusionOk="0">
                  <a:moveTo>
                    <a:pt x="2278" y="1"/>
                  </a:moveTo>
                  <a:cubicBezTo>
                    <a:pt x="1029" y="1"/>
                    <a:pt x="1" y="255"/>
                    <a:pt x="1" y="558"/>
                  </a:cubicBezTo>
                  <a:cubicBezTo>
                    <a:pt x="1" y="878"/>
                    <a:pt x="1029" y="1132"/>
                    <a:pt x="2278" y="1132"/>
                  </a:cubicBezTo>
                  <a:cubicBezTo>
                    <a:pt x="3544" y="1132"/>
                    <a:pt x="4556" y="878"/>
                    <a:pt x="4556" y="558"/>
                  </a:cubicBezTo>
                  <a:cubicBezTo>
                    <a:pt x="4556" y="255"/>
                    <a:pt x="3544" y="1"/>
                    <a:pt x="22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3"/>
            <p:cNvSpPr/>
            <p:nvPr/>
          </p:nvSpPr>
          <p:spPr>
            <a:xfrm>
              <a:off x="6787230" y="3880245"/>
              <a:ext cx="163775" cy="68246"/>
            </a:xfrm>
            <a:custGeom>
              <a:avLst/>
              <a:gdLst/>
              <a:ahLst/>
              <a:cxnLst/>
              <a:rect l="l" t="t" r="r" b="b"/>
              <a:pathLst>
                <a:path w="4658" h="1941" extrusionOk="0">
                  <a:moveTo>
                    <a:pt x="1283" y="1"/>
                  </a:moveTo>
                  <a:lnTo>
                    <a:pt x="1688" y="624"/>
                  </a:lnTo>
                  <a:lnTo>
                    <a:pt x="1" y="1063"/>
                  </a:lnTo>
                  <a:lnTo>
                    <a:pt x="2599" y="1940"/>
                  </a:lnTo>
                  <a:lnTo>
                    <a:pt x="2684" y="759"/>
                  </a:lnTo>
                  <a:lnTo>
                    <a:pt x="4658" y="591"/>
                  </a:lnTo>
                  <a:lnTo>
                    <a:pt x="128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3"/>
            <p:cNvSpPr/>
            <p:nvPr/>
          </p:nvSpPr>
          <p:spPr>
            <a:xfrm>
              <a:off x="5820296" y="3909919"/>
              <a:ext cx="78336" cy="47501"/>
            </a:xfrm>
            <a:custGeom>
              <a:avLst/>
              <a:gdLst/>
              <a:ahLst/>
              <a:cxnLst/>
              <a:rect l="l" t="t" r="r" b="b"/>
              <a:pathLst>
                <a:path w="2228" h="1351" extrusionOk="0">
                  <a:moveTo>
                    <a:pt x="2227" y="0"/>
                  </a:moveTo>
                  <a:lnTo>
                    <a:pt x="675" y="84"/>
                  </a:lnTo>
                  <a:lnTo>
                    <a:pt x="0" y="1350"/>
                  </a:lnTo>
                  <a:lnTo>
                    <a:pt x="1687" y="691"/>
                  </a:lnTo>
                  <a:lnTo>
                    <a:pt x="222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3"/>
            <p:cNvSpPr/>
            <p:nvPr/>
          </p:nvSpPr>
          <p:spPr>
            <a:xfrm>
              <a:off x="6020209" y="3895047"/>
              <a:ext cx="156673" cy="46306"/>
            </a:xfrm>
            <a:custGeom>
              <a:avLst/>
              <a:gdLst/>
              <a:ahLst/>
              <a:cxnLst/>
              <a:rect l="l" t="t" r="r" b="b"/>
              <a:pathLst>
                <a:path w="4456" h="1317" extrusionOk="0">
                  <a:moveTo>
                    <a:pt x="2211" y="1"/>
                  </a:moveTo>
                  <a:lnTo>
                    <a:pt x="1" y="777"/>
                  </a:lnTo>
                  <a:lnTo>
                    <a:pt x="844" y="1216"/>
                  </a:lnTo>
                  <a:lnTo>
                    <a:pt x="4455" y="1317"/>
                  </a:lnTo>
                  <a:lnTo>
                    <a:pt x="221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3"/>
            <p:cNvSpPr/>
            <p:nvPr/>
          </p:nvSpPr>
          <p:spPr>
            <a:xfrm>
              <a:off x="5702831" y="3830425"/>
              <a:ext cx="70636" cy="32628"/>
            </a:xfrm>
            <a:custGeom>
              <a:avLst/>
              <a:gdLst/>
              <a:ahLst/>
              <a:cxnLst/>
              <a:rect l="l" t="t" r="r" b="b"/>
              <a:pathLst>
                <a:path w="2009" h="928" extrusionOk="0">
                  <a:moveTo>
                    <a:pt x="945" y="0"/>
                  </a:moveTo>
                  <a:lnTo>
                    <a:pt x="0" y="894"/>
                  </a:lnTo>
                  <a:lnTo>
                    <a:pt x="1384" y="928"/>
                  </a:lnTo>
                  <a:lnTo>
                    <a:pt x="2009" y="507"/>
                  </a:lnTo>
                  <a:lnTo>
                    <a:pt x="94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3"/>
            <p:cNvSpPr/>
            <p:nvPr/>
          </p:nvSpPr>
          <p:spPr>
            <a:xfrm>
              <a:off x="5643484" y="3899793"/>
              <a:ext cx="48697" cy="23206"/>
            </a:xfrm>
            <a:custGeom>
              <a:avLst/>
              <a:gdLst/>
              <a:ahLst/>
              <a:cxnLst/>
              <a:rect l="l" t="t" r="r" b="b"/>
              <a:pathLst>
                <a:path w="1385" h="660" extrusionOk="0">
                  <a:moveTo>
                    <a:pt x="1031" y="1"/>
                  </a:moveTo>
                  <a:lnTo>
                    <a:pt x="1" y="660"/>
                  </a:lnTo>
                  <a:lnTo>
                    <a:pt x="1081" y="558"/>
                  </a:lnTo>
                  <a:lnTo>
                    <a:pt x="1384" y="203"/>
                  </a:lnTo>
                  <a:lnTo>
                    <a:pt x="10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3"/>
            <p:cNvSpPr/>
            <p:nvPr/>
          </p:nvSpPr>
          <p:spPr>
            <a:xfrm>
              <a:off x="5572920" y="3900989"/>
              <a:ext cx="42755" cy="24964"/>
            </a:xfrm>
            <a:custGeom>
              <a:avLst/>
              <a:gdLst/>
              <a:ahLst/>
              <a:cxnLst/>
              <a:rect l="l" t="t" r="r" b="b"/>
              <a:pathLst>
                <a:path w="1216" h="710" extrusionOk="0">
                  <a:moveTo>
                    <a:pt x="338" y="1"/>
                  </a:moveTo>
                  <a:lnTo>
                    <a:pt x="1" y="709"/>
                  </a:lnTo>
                  <a:lnTo>
                    <a:pt x="1114" y="473"/>
                  </a:lnTo>
                  <a:lnTo>
                    <a:pt x="1216" y="18"/>
                  </a:lnTo>
                  <a:lnTo>
                    <a:pt x="33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3"/>
            <p:cNvSpPr/>
            <p:nvPr/>
          </p:nvSpPr>
          <p:spPr>
            <a:xfrm>
              <a:off x="5655367" y="3979920"/>
              <a:ext cx="41559" cy="29710"/>
            </a:xfrm>
            <a:custGeom>
              <a:avLst/>
              <a:gdLst/>
              <a:ahLst/>
              <a:cxnLst/>
              <a:rect l="l" t="t" r="r" b="b"/>
              <a:pathLst>
                <a:path w="1182" h="845" extrusionOk="0">
                  <a:moveTo>
                    <a:pt x="270" y="0"/>
                  </a:moveTo>
                  <a:lnTo>
                    <a:pt x="0" y="844"/>
                  </a:lnTo>
                  <a:lnTo>
                    <a:pt x="1132" y="540"/>
                  </a:lnTo>
                  <a:lnTo>
                    <a:pt x="1181" y="17"/>
                  </a:lnTo>
                  <a:lnTo>
                    <a:pt x="27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3"/>
            <p:cNvSpPr/>
            <p:nvPr/>
          </p:nvSpPr>
          <p:spPr>
            <a:xfrm>
              <a:off x="5760949" y="3912275"/>
              <a:ext cx="52248" cy="20780"/>
            </a:xfrm>
            <a:custGeom>
              <a:avLst/>
              <a:gdLst/>
              <a:ahLst/>
              <a:cxnLst/>
              <a:rect l="l" t="t" r="r" b="b"/>
              <a:pathLst>
                <a:path w="1486" h="591" extrusionOk="0">
                  <a:moveTo>
                    <a:pt x="676" y="1"/>
                  </a:moveTo>
                  <a:lnTo>
                    <a:pt x="1" y="170"/>
                  </a:lnTo>
                  <a:lnTo>
                    <a:pt x="372" y="591"/>
                  </a:lnTo>
                  <a:lnTo>
                    <a:pt x="1486" y="372"/>
                  </a:lnTo>
                  <a:lnTo>
                    <a:pt x="6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3"/>
            <p:cNvSpPr/>
            <p:nvPr/>
          </p:nvSpPr>
          <p:spPr>
            <a:xfrm>
              <a:off x="7750647" y="3385669"/>
              <a:ext cx="383279" cy="29534"/>
            </a:xfrm>
            <a:custGeom>
              <a:avLst/>
              <a:gdLst/>
              <a:ahLst/>
              <a:cxnLst/>
              <a:rect l="l" t="t" r="r" b="b"/>
              <a:pathLst>
                <a:path w="10901" h="840" extrusionOk="0">
                  <a:moveTo>
                    <a:pt x="6238" y="1"/>
                  </a:moveTo>
                  <a:cubicBezTo>
                    <a:pt x="4253" y="1"/>
                    <a:pt x="2102" y="275"/>
                    <a:pt x="85" y="536"/>
                  </a:cubicBezTo>
                  <a:lnTo>
                    <a:pt x="0" y="536"/>
                  </a:lnTo>
                  <a:cubicBezTo>
                    <a:pt x="3629" y="637"/>
                    <a:pt x="7273" y="738"/>
                    <a:pt x="10900" y="839"/>
                  </a:cubicBezTo>
                  <a:cubicBezTo>
                    <a:pt x="9611" y="214"/>
                    <a:pt x="7989" y="1"/>
                    <a:pt x="6238" y="1"/>
                  </a:cubicBezTo>
                  <a:close/>
                </a:path>
              </a:pathLst>
            </a:custGeom>
            <a:solidFill>
              <a:srgbClr val="678B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43"/>
            <p:cNvSpPr/>
            <p:nvPr/>
          </p:nvSpPr>
          <p:spPr>
            <a:xfrm>
              <a:off x="7586351" y="2610140"/>
              <a:ext cx="73590" cy="61249"/>
            </a:xfrm>
            <a:custGeom>
              <a:avLst/>
              <a:gdLst/>
              <a:ahLst/>
              <a:cxnLst/>
              <a:rect l="l" t="t" r="r" b="b"/>
              <a:pathLst>
                <a:path w="2093" h="1742" extrusionOk="0">
                  <a:moveTo>
                    <a:pt x="286" y="0"/>
                  </a:moveTo>
                  <a:lnTo>
                    <a:pt x="0" y="659"/>
                  </a:lnTo>
                  <a:cubicBezTo>
                    <a:pt x="527" y="1245"/>
                    <a:pt x="940" y="1741"/>
                    <a:pt x="1370" y="1741"/>
                  </a:cubicBezTo>
                  <a:cubicBezTo>
                    <a:pt x="1436" y="1741"/>
                    <a:pt x="1502" y="1730"/>
                    <a:pt x="1569" y="1705"/>
                  </a:cubicBezTo>
                  <a:cubicBezTo>
                    <a:pt x="2092" y="1519"/>
                    <a:pt x="2007" y="203"/>
                    <a:pt x="2007" y="203"/>
                  </a:cubicBezTo>
                  <a:lnTo>
                    <a:pt x="28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43"/>
            <p:cNvSpPr/>
            <p:nvPr/>
          </p:nvSpPr>
          <p:spPr>
            <a:xfrm>
              <a:off x="6955710" y="2570411"/>
              <a:ext cx="364926" cy="376739"/>
            </a:xfrm>
            <a:custGeom>
              <a:avLst/>
              <a:gdLst/>
              <a:ahLst/>
              <a:cxnLst/>
              <a:rect l="l" t="t" r="r" b="b"/>
              <a:pathLst>
                <a:path w="10379" h="10715" extrusionOk="0">
                  <a:moveTo>
                    <a:pt x="6210" y="0"/>
                  </a:moveTo>
                  <a:lnTo>
                    <a:pt x="1" y="9499"/>
                  </a:lnTo>
                  <a:cubicBezTo>
                    <a:pt x="5332" y="10714"/>
                    <a:pt x="10378" y="10714"/>
                    <a:pt x="10378" y="10714"/>
                  </a:cubicBezTo>
                  <a:lnTo>
                    <a:pt x="621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43"/>
            <p:cNvSpPr/>
            <p:nvPr/>
          </p:nvSpPr>
          <p:spPr>
            <a:xfrm>
              <a:off x="6451465" y="2331332"/>
              <a:ext cx="134100" cy="98237"/>
            </a:xfrm>
            <a:custGeom>
              <a:avLst/>
              <a:gdLst/>
              <a:ahLst/>
              <a:cxnLst/>
              <a:rect l="l" t="t" r="r" b="b"/>
              <a:pathLst>
                <a:path w="3814" h="2794" extrusionOk="0">
                  <a:moveTo>
                    <a:pt x="3089" y="0"/>
                  </a:moveTo>
                  <a:cubicBezTo>
                    <a:pt x="1874" y="236"/>
                    <a:pt x="592" y="186"/>
                    <a:pt x="288" y="659"/>
                  </a:cubicBezTo>
                  <a:cubicBezTo>
                    <a:pt x="1" y="1114"/>
                    <a:pt x="642" y="2666"/>
                    <a:pt x="1199" y="2785"/>
                  </a:cubicBezTo>
                  <a:cubicBezTo>
                    <a:pt x="1229" y="2791"/>
                    <a:pt x="1262" y="2794"/>
                    <a:pt x="1299" y="2794"/>
                  </a:cubicBezTo>
                  <a:cubicBezTo>
                    <a:pt x="1965" y="2794"/>
                    <a:pt x="3814" y="1840"/>
                    <a:pt x="3814" y="1840"/>
                  </a:cubicBezTo>
                  <a:lnTo>
                    <a:pt x="308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43"/>
            <p:cNvSpPr/>
            <p:nvPr/>
          </p:nvSpPr>
          <p:spPr>
            <a:xfrm>
              <a:off x="6591466" y="3181432"/>
              <a:ext cx="161420" cy="124607"/>
            </a:xfrm>
            <a:custGeom>
              <a:avLst/>
              <a:gdLst/>
              <a:ahLst/>
              <a:cxnLst/>
              <a:rect l="l" t="t" r="r" b="b"/>
              <a:pathLst>
                <a:path w="4591" h="3544" extrusionOk="0">
                  <a:moveTo>
                    <a:pt x="2887" y="1"/>
                  </a:moveTo>
                  <a:cubicBezTo>
                    <a:pt x="2887" y="1"/>
                    <a:pt x="2215" y="2559"/>
                    <a:pt x="528" y="2559"/>
                  </a:cubicBezTo>
                  <a:cubicBezTo>
                    <a:pt x="362" y="2559"/>
                    <a:pt x="187" y="2535"/>
                    <a:pt x="1" y="2480"/>
                  </a:cubicBezTo>
                  <a:lnTo>
                    <a:pt x="1" y="2480"/>
                  </a:lnTo>
                  <a:lnTo>
                    <a:pt x="423" y="3544"/>
                  </a:lnTo>
                  <a:cubicBezTo>
                    <a:pt x="3022" y="3256"/>
                    <a:pt x="4590" y="1620"/>
                    <a:pt x="4590" y="1620"/>
                  </a:cubicBezTo>
                  <a:lnTo>
                    <a:pt x="28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43"/>
            <p:cNvSpPr/>
            <p:nvPr/>
          </p:nvSpPr>
          <p:spPr>
            <a:xfrm>
              <a:off x="6370811" y="1826489"/>
              <a:ext cx="339962" cy="1625552"/>
            </a:xfrm>
            <a:custGeom>
              <a:avLst/>
              <a:gdLst/>
              <a:ahLst/>
              <a:cxnLst/>
              <a:rect l="l" t="t" r="r" b="b"/>
              <a:pathLst>
                <a:path w="9669" h="46233" extrusionOk="0">
                  <a:moveTo>
                    <a:pt x="962" y="1"/>
                  </a:moveTo>
                  <a:lnTo>
                    <a:pt x="0" y="372"/>
                  </a:lnTo>
                  <a:lnTo>
                    <a:pt x="9078" y="46233"/>
                  </a:lnTo>
                  <a:lnTo>
                    <a:pt x="9669" y="46233"/>
                  </a:lnTo>
                  <a:lnTo>
                    <a:pt x="96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43"/>
            <p:cNvSpPr/>
            <p:nvPr/>
          </p:nvSpPr>
          <p:spPr>
            <a:xfrm>
              <a:off x="6484197" y="2330312"/>
              <a:ext cx="85404" cy="65116"/>
            </a:xfrm>
            <a:custGeom>
              <a:avLst/>
              <a:gdLst/>
              <a:ahLst/>
              <a:cxnLst/>
              <a:rect l="l" t="t" r="r" b="b"/>
              <a:pathLst>
                <a:path w="2429" h="1852" extrusionOk="0">
                  <a:moveTo>
                    <a:pt x="1088" y="1"/>
                  </a:moveTo>
                  <a:cubicBezTo>
                    <a:pt x="684" y="1"/>
                    <a:pt x="302" y="64"/>
                    <a:pt x="201" y="182"/>
                  </a:cubicBezTo>
                  <a:cubicBezTo>
                    <a:pt x="1" y="431"/>
                    <a:pt x="229" y="1852"/>
                    <a:pt x="756" y="1852"/>
                  </a:cubicBezTo>
                  <a:cubicBezTo>
                    <a:pt x="762" y="1852"/>
                    <a:pt x="768" y="1852"/>
                    <a:pt x="775" y="1851"/>
                  </a:cubicBezTo>
                  <a:cubicBezTo>
                    <a:pt x="1229" y="1818"/>
                    <a:pt x="960" y="907"/>
                    <a:pt x="959" y="906"/>
                  </a:cubicBezTo>
                  <a:lnTo>
                    <a:pt x="959" y="906"/>
                  </a:lnTo>
                  <a:cubicBezTo>
                    <a:pt x="960" y="907"/>
                    <a:pt x="1235" y="1269"/>
                    <a:pt x="1637" y="1269"/>
                  </a:cubicBezTo>
                  <a:cubicBezTo>
                    <a:pt x="1669" y="1269"/>
                    <a:pt x="1702" y="1266"/>
                    <a:pt x="1736" y="1261"/>
                  </a:cubicBezTo>
                  <a:cubicBezTo>
                    <a:pt x="2208" y="1176"/>
                    <a:pt x="2428" y="603"/>
                    <a:pt x="2174" y="265"/>
                  </a:cubicBezTo>
                  <a:cubicBezTo>
                    <a:pt x="2048" y="85"/>
                    <a:pt x="1553" y="1"/>
                    <a:pt x="1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43"/>
            <p:cNvSpPr/>
            <p:nvPr/>
          </p:nvSpPr>
          <p:spPr>
            <a:xfrm>
              <a:off x="6478396" y="2402739"/>
              <a:ext cx="34808" cy="28233"/>
            </a:xfrm>
            <a:custGeom>
              <a:avLst/>
              <a:gdLst/>
              <a:ahLst/>
              <a:cxnLst/>
              <a:rect l="l" t="t" r="r" b="b"/>
              <a:pathLst>
                <a:path w="990" h="803" extrusionOk="0">
                  <a:moveTo>
                    <a:pt x="620" y="0"/>
                  </a:moveTo>
                  <a:cubicBezTo>
                    <a:pt x="381" y="0"/>
                    <a:pt x="0" y="223"/>
                    <a:pt x="45" y="432"/>
                  </a:cubicBezTo>
                  <a:cubicBezTo>
                    <a:pt x="81" y="600"/>
                    <a:pt x="109" y="802"/>
                    <a:pt x="358" y="802"/>
                  </a:cubicBezTo>
                  <a:cubicBezTo>
                    <a:pt x="459" y="802"/>
                    <a:pt x="597" y="769"/>
                    <a:pt x="787" y="686"/>
                  </a:cubicBezTo>
                  <a:cubicBezTo>
                    <a:pt x="990" y="601"/>
                    <a:pt x="922" y="61"/>
                    <a:pt x="703" y="11"/>
                  </a:cubicBezTo>
                  <a:cubicBezTo>
                    <a:pt x="679" y="4"/>
                    <a:pt x="651" y="0"/>
                    <a:pt x="6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3"/>
            <p:cNvSpPr/>
            <p:nvPr/>
          </p:nvSpPr>
          <p:spPr>
            <a:xfrm>
              <a:off x="6465282" y="2379148"/>
              <a:ext cx="34879" cy="28409"/>
            </a:xfrm>
            <a:custGeom>
              <a:avLst/>
              <a:gdLst/>
              <a:ahLst/>
              <a:cxnLst/>
              <a:rect l="l" t="t" r="r" b="b"/>
              <a:pathLst>
                <a:path w="992" h="808" extrusionOk="0">
                  <a:moveTo>
                    <a:pt x="641" y="1"/>
                  </a:moveTo>
                  <a:cubicBezTo>
                    <a:pt x="403" y="1"/>
                    <a:pt x="1" y="231"/>
                    <a:pt x="46" y="446"/>
                  </a:cubicBezTo>
                  <a:cubicBezTo>
                    <a:pt x="83" y="614"/>
                    <a:pt x="111" y="808"/>
                    <a:pt x="361" y="808"/>
                  </a:cubicBezTo>
                  <a:cubicBezTo>
                    <a:pt x="462" y="808"/>
                    <a:pt x="600" y="776"/>
                    <a:pt x="789" y="699"/>
                  </a:cubicBezTo>
                  <a:cubicBezTo>
                    <a:pt x="991" y="615"/>
                    <a:pt x="924" y="75"/>
                    <a:pt x="705" y="7"/>
                  </a:cubicBezTo>
                  <a:cubicBezTo>
                    <a:pt x="686" y="3"/>
                    <a:pt x="664"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3"/>
            <p:cNvSpPr/>
            <p:nvPr/>
          </p:nvSpPr>
          <p:spPr>
            <a:xfrm>
              <a:off x="6452871" y="2347013"/>
              <a:ext cx="36039" cy="33086"/>
            </a:xfrm>
            <a:custGeom>
              <a:avLst/>
              <a:gdLst/>
              <a:ahLst/>
              <a:cxnLst/>
              <a:rect l="l" t="t" r="r" b="b"/>
              <a:pathLst>
                <a:path w="1025" h="941" extrusionOk="0">
                  <a:moveTo>
                    <a:pt x="614" y="1"/>
                  </a:moveTo>
                  <a:cubicBezTo>
                    <a:pt x="368" y="1"/>
                    <a:pt x="1" y="272"/>
                    <a:pt x="62" y="516"/>
                  </a:cubicBezTo>
                  <a:cubicBezTo>
                    <a:pt x="110" y="708"/>
                    <a:pt x="158" y="941"/>
                    <a:pt x="403" y="941"/>
                  </a:cubicBezTo>
                  <a:cubicBezTo>
                    <a:pt x="505" y="941"/>
                    <a:pt x="639" y="901"/>
                    <a:pt x="822" y="803"/>
                  </a:cubicBezTo>
                  <a:cubicBezTo>
                    <a:pt x="1024" y="701"/>
                    <a:pt x="906" y="78"/>
                    <a:pt x="687" y="10"/>
                  </a:cubicBezTo>
                  <a:cubicBezTo>
                    <a:pt x="664" y="4"/>
                    <a:pt x="640" y="1"/>
                    <a:pt x="6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3"/>
            <p:cNvSpPr/>
            <p:nvPr/>
          </p:nvSpPr>
          <p:spPr>
            <a:xfrm>
              <a:off x="6542842" y="1856163"/>
              <a:ext cx="424803" cy="631263"/>
            </a:xfrm>
            <a:custGeom>
              <a:avLst/>
              <a:gdLst/>
              <a:ahLst/>
              <a:cxnLst/>
              <a:rect l="l" t="t" r="r" b="b"/>
              <a:pathLst>
                <a:path w="12082" h="17954" extrusionOk="0">
                  <a:moveTo>
                    <a:pt x="10445" y="1"/>
                  </a:moveTo>
                  <a:cubicBezTo>
                    <a:pt x="7374" y="1772"/>
                    <a:pt x="5636" y="11490"/>
                    <a:pt x="5636" y="11490"/>
                  </a:cubicBezTo>
                  <a:lnTo>
                    <a:pt x="0" y="12401"/>
                  </a:lnTo>
                  <a:lnTo>
                    <a:pt x="1552" y="17953"/>
                  </a:lnTo>
                  <a:cubicBezTo>
                    <a:pt x="1552" y="17953"/>
                    <a:pt x="9314" y="16012"/>
                    <a:pt x="9871" y="15186"/>
                  </a:cubicBezTo>
                  <a:cubicBezTo>
                    <a:pt x="9989" y="15000"/>
                    <a:pt x="11727" y="11002"/>
                    <a:pt x="11811" y="9753"/>
                  </a:cubicBezTo>
                  <a:cubicBezTo>
                    <a:pt x="12081" y="5501"/>
                    <a:pt x="10445" y="1"/>
                    <a:pt x="104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3"/>
            <p:cNvSpPr/>
            <p:nvPr/>
          </p:nvSpPr>
          <p:spPr>
            <a:xfrm>
              <a:off x="6565379" y="1856163"/>
              <a:ext cx="402266" cy="631263"/>
            </a:xfrm>
            <a:custGeom>
              <a:avLst/>
              <a:gdLst/>
              <a:ahLst/>
              <a:cxnLst/>
              <a:rect l="l" t="t" r="r" b="b"/>
              <a:pathLst>
                <a:path w="11441" h="17954" extrusionOk="0">
                  <a:moveTo>
                    <a:pt x="9804" y="1"/>
                  </a:moveTo>
                  <a:cubicBezTo>
                    <a:pt x="9483" y="185"/>
                    <a:pt x="9078" y="4084"/>
                    <a:pt x="8960" y="6007"/>
                  </a:cubicBezTo>
                  <a:cubicBezTo>
                    <a:pt x="8875" y="7238"/>
                    <a:pt x="7543" y="11929"/>
                    <a:pt x="7424" y="12131"/>
                  </a:cubicBezTo>
                  <a:cubicBezTo>
                    <a:pt x="6969" y="12790"/>
                    <a:pt x="2043" y="14140"/>
                    <a:pt x="0" y="14680"/>
                  </a:cubicBezTo>
                  <a:lnTo>
                    <a:pt x="911" y="17953"/>
                  </a:lnTo>
                  <a:cubicBezTo>
                    <a:pt x="911" y="17953"/>
                    <a:pt x="8673" y="16012"/>
                    <a:pt x="9230" y="15186"/>
                  </a:cubicBezTo>
                  <a:cubicBezTo>
                    <a:pt x="9348" y="15000"/>
                    <a:pt x="11086" y="11002"/>
                    <a:pt x="11170" y="9753"/>
                  </a:cubicBezTo>
                  <a:cubicBezTo>
                    <a:pt x="11440" y="5501"/>
                    <a:pt x="9804" y="1"/>
                    <a:pt x="9804" y="1"/>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43"/>
            <p:cNvSpPr/>
            <p:nvPr/>
          </p:nvSpPr>
          <p:spPr>
            <a:xfrm>
              <a:off x="7470643" y="2732949"/>
              <a:ext cx="427792" cy="624160"/>
            </a:xfrm>
            <a:custGeom>
              <a:avLst/>
              <a:gdLst/>
              <a:ahLst/>
              <a:cxnLst/>
              <a:rect l="l" t="t" r="r" b="b"/>
              <a:pathLst>
                <a:path w="12167" h="17752" extrusionOk="0">
                  <a:moveTo>
                    <a:pt x="6429" y="1"/>
                  </a:moveTo>
                  <a:lnTo>
                    <a:pt x="6429" y="1"/>
                  </a:lnTo>
                  <a:cubicBezTo>
                    <a:pt x="8252" y="5281"/>
                    <a:pt x="11204" y="14089"/>
                    <a:pt x="10293" y="15675"/>
                  </a:cubicBezTo>
                  <a:cubicBezTo>
                    <a:pt x="9738" y="16621"/>
                    <a:pt x="7910" y="16980"/>
                    <a:pt x="5881" y="16980"/>
                  </a:cubicBezTo>
                  <a:cubicBezTo>
                    <a:pt x="3713" y="16980"/>
                    <a:pt x="1317" y="16570"/>
                    <a:pt x="0" y="16030"/>
                  </a:cubicBezTo>
                  <a:lnTo>
                    <a:pt x="0" y="16030"/>
                  </a:lnTo>
                  <a:cubicBezTo>
                    <a:pt x="18" y="16097"/>
                    <a:pt x="52" y="16165"/>
                    <a:pt x="102" y="16215"/>
                  </a:cubicBezTo>
                  <a:cubicBezTo>
                    <a:pt x="812" y="17024"/>
                    <a:pt x="4106" y="17752"/>
                    <a:pt x="6959" y="17752"/>
                  </a:cubicBezTo>
                  <a:cubicBezTo>
                    <a:pt x="8986" y="17752"/>
                    <a:pt x="10791" y="17384"/>
                    <a:pt x="11289" y="16417"/>
                  </a:cubicBezTo>
                  <a:cubicBezTo>
                    <a:pt x="12166" y="14748"/>
                    <a:pt x="8504" y="5315"/>
                    <a:pt x="64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43"/>
            <p:cNvSpPr/>
            <p:nvPr/>
          </p:nvSpPr>
          <p:spPr>
            <a:xfrm>
              <a:off x="7600590" y="2596358"/>
              <a:ext cx="100874" cy="149078"/>
            </a:xfrm>
            <a:custGeom>
              <a:avLst/>
              <a:gdLst/>
              <a:ahLst/>
              <a:cxnLst/>
              <a:rect l="l" t="t" r="r" b="b"/>
              <a:pathLst>
                <a:path w="2869" h="4240" extrusionOk="0">
                  <a:moveTo>
                    <a:pt x="1516" y="0"/>
                  </a:moveTo>
                  <a:cubicBezTo>
                    <a:pt x="1385" y="0"/>
                    <a:pt x="1385" y="324"/>
                    <a:pt x="1265" y="527"/>
                  </a:cubicBezTo>
                  <a:cubicBezTo>
                    <a:pt x="979" y="1017"/>
                    <a:pt x="522" y="2165"/>
                    <a:pt x="0" y="3666"/>
                  </a:cubicBezTo>
                  <a:cubicBezTo>
                    <a:pt x="320" y="3564"/>
                    <a:pt x="657" y="3514"/>
                    <a:pt x="995" y="3514"/>
                  </a:cubicBezTo>
                  <a:cubicBezTo>
                    <a:pt x="1654" y="3548"/>
                    <a:pt x="2295" y="3801"/>
                    <a:pt x="2868" y="4239"/>
                  </a:cubicBezTo>
                  <a:cubicBezTo>
                    <a:pt x="2666" y="3699"/>
                    <a:pt x="2464" y="3193"/>
                    <a:pt x="2295" y="2738"/>
                  </a:cubicBezTo>
                  <a:cubicBezTo>
                    <a:pt x="1755" y="1355"/>
                    <a:pt x="1856" y="309"/>
                    <a:pt x="1755" y="190"/>
                  </a:cubicBezTo>
                  <a:cubicBezTo>
                    <a:pt x="1643" y="53"/>
                    <a:pt x="1568" y="0"/>
                    <a:pt x="15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43"/>
            <p:cNvSpPr/>
            <p:nvPr/>
          </p:nvSpPr>
          <p:spPr>
            <a:xfrm>
              <a:off x="7465897" y="3093008"/>
              <a:ext cx="415908" cy="264087"/>
            </a:xfrm>
            <a:custGeom>
              <a:avLst/>
              <a:gdLst/>
              <a:ahLst/>
              <a:cxnLst/>
              <a:rect l="l" t="t" r="r" b="b"/>
              <a:pathLst>
                <a:path w="11829" h="7511" extrusionOk="0">
                  <a:moveTo>
                    <a:pt x="10310" y="1"/>
                  </a:moveTo>
                  <a:cubicBezTo>
                    <a:pt x="10079" y="4231"/>
                    <a:pt x="7388" y="6213"/>
                    <a:pt x="4487" y="6213"/>
                  </a:cubicBezTo>
                  <a:cubicBezTo>
                    <a:pt x="4426" y="6213"/>
                    <a:pt x="4365" y="6212"/>
                    <a:pt x="4304" y="6210"/>
                  </a:cubicBezTo>
                  <a:cubicBezTo>
                    <a:pt x="2497" y="6160"/>
                    <a:pt x="1046" y="5350"/>
                    <a:pt x="135" y="3764"/>
                  </a:cubicBezTo>
                  <a:lnTo>
                    <a:pt x="135" y="3764"/>
                  </a:lnTo>
                  <a:cubicBezTo>
                    <a:pt x="0" y="4894"/>
                    <a:pt x="0" y="5704"/>
                    <a:pt x="237" y="5974"/>
                  </a:cubicBezTo>
                  <a:cubicBezTo>
                    <a:pt x="947" y="6783"/>
                    <a:pt x="4241" y="7511"/>
                    <a:pt x="7094" y="7511"/>
                  </a:cubicBezTo>
                  <a:cubicBezTo>
                    <a:pt x="9121" y="7511"/>
                    <a:pt x="10926" y="7143"/>
                    <a:pt x="11424" y="6176"/>
                  </a:cubicBezTo>
                  <a:cubicBezTo>
                    <a:pt x="11829" y="5400"/>
                    <a:pt x="11255" y="2937"/>
                    <a:pt x="103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43"/>
            <p:cNvSpPr/>
            <p:nvPr/>
          </p:nvSpPr>
          <p:spPr>
            <a:xfrm>
              <a:off x="6904132" y="2311151"/>
              <a:ext cx="388026" cy="1142630"/>
            </a:xfrm>
            <a:custGeom>
              <a:avLst/>
              <a:gdLst/>
              <a:ahLst/>
              <a:cxnLst/>
              <a:rect l="l" t="t" r="r" b="b"/>
              <a:pathLst>
                <a:path w="11036" h="32498" extrusionOk="0">
                  <a:moveTo>
                    <a:pt x="11035" y="0"/>
                  </a:moveTo>
                  <a:lnTo>
                    <a:pt x="2041" y="979"/>
                  </a:lnTo>
                  <a:cubicBezTo>
                    <a:pt x="0" y="9955"/>
                    <a:pt x="1519" y="32497"/>
                    <a:pt x="1519" y="32497"/>
                  </a:cubicBezTo>
                  <a:lnTo>
                    <a:pt x="2075" y="32497"/>
                  </a:lnTo>
                  <a:lnTo>
                    <a:pt x="7542" y="9264"/>
                  </a:lnTo>
                  <a:lnTo>
                    <a:pt x="9803" y="8083"/>
                  </a:lnTo>
                  <a:lnTo>
                    <a:pt x="110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43"/>
            <p:cNvSpPr/>
            <p:nvPr/>
          </p:nvSpPr>
          <p:spPr>
            <a:xfrm>
              <a:off x="6936724" y="2311151"/>
              <a:ext cx="355432" cy="1142630"/>
            </a:xfrm>
            <a:custGeom>
              <a:avLst/>
              <a:gdLst/>
              <a:ahLst/>
              <a:cxnLst/>
              <a:rect l="l" t="t" r="r" b="b"/>
              <a:pathLst>
                <a:path w="10109" h="32498" extrusionOk="0">
                  <a:moveTo>
                    <a:pt x="10108" y="0"/>
                  </a:moveTo>
                  <a:lnTo>
                    <a:pt x="1114" y="979"/>
                  </a:lnTo>
                  <a:cubicBezTo>
                    <a:pt x="187" y="5062"/>
                    <a:pt x="1" y="11964"/>
                    <a:pt x="68" y="18274"/>
                  </a:cubicBezTo>
                  <a:lnTo>
                    <a:pt x="3004" y="18830"/>
                  </a:lnTo>
                  <a:lnTo>
                    <a:pt x="1098" y="32497"/>
                  </a:lnTo>
                  <a:lnTo>
                    <a:pt x="1148" y="32497"/>
                  </a:lnTo>
                  <a:lnTo>
                    <a:pt x="6615" y="9264"/>
                  </a:lnTo>
                  <a:lnTo>
                    <a:pt x="8876" y="8083"/>
                  </a:lnTo>
                  <a:lnTo>
                    <a:pt x="1010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43"/>
            <p:cNvSpPr/>
            <p:nvPr/>
          </p:nvSpPr>
          <p:spPr>
            <a:xfrm>
              <a:off x="7117088" y="2336078"/>
              <a:ext cx="334055" cy="1117701"/>
            </a:xfrm>
            <a:custGeom>
              <a:avLst/>
              <a:gdLst/>
              <a:ahLst/>
              <a:cxnLst/>
              <a:rect l="l" t="t" r="r" b="b"/>
              <a:pathLst>
                <a:path w="9501" h="31789" extrusionOk="0">
                  <a:moveTo>
                    <a:pt x="8049" y="0"/>
                  </a:moveTo>
                  <a:lnTo>
                    <a:pt x="0" y="760"/>
                  </a:lnTo>
                  <a:lnTo>
                    <a:pt x="7577" y="31788"/>
                  </a:lnTo>
                  <a:lnTo>
                    <a:pt x="7948" y="31788"/>
                  </a:lnTo>
                  <a:cubicBezTo>
                    <a:pt x="7948" y="31788"/>
                    <a:pt x="9500" y="12283"/>
                    <a:pt x="80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43"/>
            <p:cNvSpPr/>
            <p:nvPr/>
          </p:nvSpPr>
          <p:spPr>
            <a:xfrm>
              <a:off x="7117088" y="2336078"/>
              <a:ext cx="334055" cy="1117701"/>
            </a:xfrm>
            <a:custGeom>
              <a:avLst/>
              <a:gdLst/>
              <a:ahLst/>
              <a:cxnLst/>
              <a:rect l="l" t="t" r="r" b="b"/>
              <a:pathLst>
                <a:path w="9501" h="31789" extrusionOk="0">
                  <a:moveTo>
                    <a:pt x="8049" y="0"/>
                  </a:moveTo>
                  <a:lnTo>
                    <a:pt x="0" y="760"/>
                  </a:lnTo>
                  <a:lnTo>
                    <a:pt x="4252" y="18139"/>
                  </a:lnTo>
                  <a:lnTo>
                    <a:pt x="7779" y="18341"/>
                  </a:lnTo>
                  <a:lnTo>
                    <a:pt x="7779" y="31788"/>
                  </a:lnTo>
                  <a:lnTo>
                    <a:pt x="7948" y="31788"/>
                  </a:lnTo>
                  <a:cubicBezTo>
                    <a:pt x="7948" y="31788"/>
                    <a:pt x="9500" y="12283"/>
                    <a:pt x="80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43"/>
            <p:cNvSpPr/>
            <p:nvPr/>
          </p:nvSpPr>
          <p:spPr>
            <a:xfrm>
              <a:off x="6927231" y="3142863"/>
              <a:ext cx="144226" cy="309127"/>
            </a:xfrm>
            <a:custGeom>
              <a:avLst/>
              <a:gdLst/>
              <a:ahLst/>
              <a:cxnLst/>
              <a:rect l="l" t="t" r="r" b="b"/>
              <a:pathLst>
                <a:path w="4102" h="8792" extrusionOk="0">
                  <a:moveTo>
                    <a:pt x="4102" y="0"/>
                  </a:moveTo>
                  <a:lnTo>
                    <a:pt x="1" y="506"/>
                  </a:lnTo>
                  <a:lnTo>
                    <a:pt x="541" y="8792"/>
                  </a:lnTo>
                  <a:lnTo>
                    <a:pt x="1874" y="8792"/>
                  </a:lnTo>
                  <a:lnTo>
                    <a:pt x="410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43"/>
            <p:cNvSpPr/>
            <p:nvPr/>
          </p:nvSpPr>
          <p:spPr>
            <a:xfrm>
              <a:off x="6976489" y="3142863"/>
              <a:ext cx="94967" cy="309127"/>
            </a:xfrm>
            <a:custGeom>
              <a:avLst/>
              <a:gdLst/>
              <a:ahLst/>
              <a:cxnLst/>
              <a:rect l="l" t="t" r="r" b="b"/>
              <a:pathLst>
                <a:path w="2701" h="8792" extrusionOk="0">
                  <a:moveTo>
                    <a:pt x="2701" y="0"/>
                  </a:moveTo>
                  <a:lnTo>
                    <a:pt x="996" y="220"/>
                  </a:lnTo>
                  <a:lnTo>
                    <a:pt x="1" y="8792"/>
                  </a:lnTo>
                  <a:lnTo>
                    <a:pt x="473" y="8792"/>
                  </a:lnTo>
                  <a:lnTo>
                    <a:pt x="2701"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43"/>
            <p:cNvSpPr/>
            <p:nvPr/>
          </p:nvSpPr>
          <p:spPr>
            <a:xfrm>
              <a:off x="7289119" y="3148207"/>
              <a:ext cx="143593" cy="303782"/>
            </a:xfrm>
            <a:custGeom>
              <a:avLst/>
              <a:gdLst/>
              <a:ahLst/>
              <a:cxnLst/>
              <a:rect l="l" t="t" r="r" b="b"/>
              <a:pathLst>
                <a:path w="4084" h="8640" extrusionOk="0">
                  <a:moveTo>
                    <a:pt x="0" y="1"/>
                  </a:moveTo>
                  <a:lnTo>
                    <a:pt x="2092" y="8640"/>
                  </a:lnTo>
                  <a:lnTo>
                    <a:pt x="3426" y="8640"/>
                  </a:lnTo>
                  <a:lnTo>
                    <a:pt x="4083" y="507"/>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43"/>
            <p:cNvSpPr/>
            <p:nvPr/>
          </p:nvSpPr>
          <p:spPr>
            <a:xfrm>
              <a:off x="7379899" y="3159458"/>
              <a:ext cx="52810" cy="292531"/>
            </a:xfrm>
            <a:custGeom>
              <a:avLst/>
              <a:gdLst/>
              <a:ahLst/>
              <a:cxnLst/>
              <a:rect l="l" t="t" r="r" b="b"/>
              <a:pathLst>
                <a:path w="1502" h="8320" extrusionOk="0">
                  <a:moveTo>
                    <a:pt x="34" y="1"/>
                  </a:moveTo>
                  <a:lnTo>
                    <a:pt x="0" y="8320"/>
                  </a:lnTo>
                  <a:lnTo>
                    <a:pt x="844" y="8320"/>
                  </a:lnTo>
                  <a:lnTo>
                    <a:pt x="1501" y="187"/>
                  </a:lnTo>
                  <a:lnTo>
                    <a:pt x="34" y="1"/>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43"/>
            <p:cNvSpPr/>
            <p:nvPr/>
          </p:nvSpPr>
          <p:spPr>
            <a:xfrm>
              <a:off x="6864368" y="1766544"/>
              <a:ext cx="589704" cy="1153318"/>
            </a:xfrm>
            <a:custGeom>
              <a:avLst/>
              <a:gdLst/>
              <a:ahLst/>
              <a:cxnLst/>
              <a:rect l="l" t="t" r="r" b="b"/>
              <a:pathLst>
                <a:path w="16772" h="32802" extrusionOk="0">
                  <a:moveTo>
                    <a:pt x="4571" y="0"/>
                  </a:moveTo>
                  <a:cubicBezTo>
                    <a:pt x="4393" y="0"/>
                    <a:pt x="4240" y="17"/>
                    <a:pt x="4117" y="52"/>
                  </a:cubicBezTo>
                  <a:cubicBezTo>
                    <a:pt x="3071" y="356"/>
                    <a:pt x="405" y="2397"/>
                    <a:pt x="169" y="3697"/>
                  </a:cubicBezTo>
                  <a:cubicBezTo>
                    <a:pt x="0" y="4541"/>
                    <a:pt x="2464" y="13972"/>
                    <a:pt x="1789" y="32397"/>
                  </a:cubicBezTo>
                  <a:lnTo>
                    <a:pt x="6547" y="32246"/>
                  </a:lnTo>
                  <a:lnTo>
                    <a:pt x="6834" y="23421"/>
                  </a:lnTo>
                  <a:lnTo>
                    <a:pt x="8504" y="32313"/>
                  </a:lnTo>
                  <a:lnTo>
                    <a:pt x="16772" y="32802"/>
                  </a:lnTo>
                  <a:cubicBezTo>
                    <a:pt x="16772" y="13281"/>
                    <a:pt x="13937" y="4793"/>
                    <a:pt x="11559" y="2161"/>
                  </a:cubicBezTo>
                  <a:cubicBezTo>
                    <a:pt x="11343" y="1930"/>
                    <a:pt x="6501" y="0"/>
                    <a:pt x="45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43"/>
            <p:cNvSpPr/>
            <p:nvPr/>
          </p:nvSpPr>
          <p:spPr>
            <a:xfrm>
              <a:off x="7167506" y="1800402"/>
              <a:ext cx="286554" cy="1119459"/>
            </a:xfrm>
            <a:custGeom>
              <a:avLst/>
              <a:gdLst/>
              <a:ahLst/>
              <a:cxnLst/>
              <a:rect l="l" t="t" r="r" b="b"/>
              <a:pathLst>
                <a:path w="8150" h="31839" extrusionOk="0">
                  <a:moveTo>
                    <a:pt x="1" y="1"/>
                  </a:moveTo>
                  <a:lnTo>
                    <a:pt x="1" y="1"/>
                  </a:lnTo>
                  <a:cubicBezTo>
                    <a:pt x="2852" y="3476"/>
                    <a:pt x="3662" y="20653"/>
                    <a:pt x="4404" y="31620"/>
                  </a:cubicBezTo>
                  <a:lnTo>
                    <a:pt x="8150" y="31839"/>
                  </a:lnTo>
                  <a:cubicBezTo>
                    <a:pt x="8150" y="12318"/>
                    <a:pt x="5315" y="3830"/>
                    <a:pt x="2937" y="1198"/>
                  </a:cubicBezTo>
                  <a:cubicBezTo>
                    <a:pt x="2836" y="1080"/>
                    <a:pt x="1519" y="523"/>
                    <a:pt x="1" y="1"/>
                  </a:cubicBez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43"/>
            <p:cNvSpPr/>
            <p:nvPr/>
          </p:nvSpPr>
          <p:spPr>
            <a:xfrm>
              <a:off x="6959261" y="1774314"/>
              <a:ext cx="355432" cy="128229"/>
            </a:xfrm>
            <a:custGeom>
              <a:avLst/>
              <a:gdLst/>
              <a:ahLst/>
              <a:cxnLst/>
              <a:rect l="l" t="t" r="r" b="b"/>
              <a:pathLst>
                <a:path w="10109" h="3647" extrusionOk="0">
                  <a:moveTo>
                    <a:pt x="3393" y="0"/>
                  </a:moveTo>
                  <a:lnTo>
                    <a:pt x="1" y="3003"/>
                  </a:lnTo>
                  <a:cubicBezTo>
                    <a:pt x="2698" y="3424"/>
                    <a:pt x="4920" y="3646"/>
                    <a:pt x="6671" y="3646"/>
                  </a:cubicBezTo>
                  <a:cubicBezTo>
                    <a:pt x="8152" y="3646"/>
                    <a:pt x="9296" y="3487"/>
                    <a:pt x="10108" y="3155"/>
                  </a:cubicBezTo>
                  <a:cubicBezTo>
                    <a:pt x="9753" y="2783"/>
                    <a:pt x="9416" y="2446"/>
                    <a:pt x="9078" y="2194"/>
                  </a:cubicBezTo>
                  <a:cubicBezTo>
                    <a:pt x="9011" y="2109"/>
                    <a:pt x="8927" y="2025"/>
                    <a:pt x="8860" y="1940"/>
                  </a:cubicBezTo>
                  <a:cubicBezTo>
                    <a:pt x="8691" y="1755"/>
                    <a:pt x="5620" y="506"/>
                    <a:pt x="33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43"/>
            <p:cNvSpPr/>
            <p:nvPr/>
          </p:nvSpPr>
          <p:spPr>
            <a:xfrm>
              <a:off x="6861977" y="1629917"/>
              <a:ext cx="285429" cy="250023"/>
            </a:xfrm>
            <a:custGeom>
              <a:avLst/>
              <a:gdLst/>
              <a:ahLst/>
              <a:cxnLst/>
              <a:rect l="l" t="t" r="r" b="b"/>
              <a:pathLst>
                <a:path w="8118" h="7111" extrusionOk="0">
                  <a:moveTo>
                    <a:pt x="6952" y="1"/>
                  </a:moveTo>
                  <a:cubicBezTo>
                    <a:pt x="5722" y="1"/>
                    <a:pt x="3474" y="417"/>
                    <a:pt x="1" y="2537"/>
                  </a:cubicBezTo>
                  <a:lnTo>
                    <a:pt x="2768" y="7110"/>
                  </a:lnTo>
                  <a:cubicBezTo>
                    <a:pt x="5114" y="4967"/>
                    <a:pt x="7071" y="2605"/>
                    <a:pt x="8117" y="175"/>
                  </a:cubicBezTo>
                  <a:cubicBezTo>
                    <a:pt x="8117" y="175"/>
                    <a:pt x="7747" y="1"/>
                    <a:pt x="69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43"/>
            <p:cNvSpPr/>
            <p:nvPr/>
          </p:nvSpPr>
          <p:spPr>
            <a:xfrm>
              <a:off x="6965203" y="1647919"/>
              <a:ext cx="95565" cy="215425"/>
            </a:xfrm>
            <a:custGeom>
              <a:avLst/>
              <a:gdLst/>
              <a:ahLst/>
              <a:cxnLst/>
              <a:rect l="l" t="t" r="r" b="b"/>
              <a:pathLst>
                <a:path w="2718" h="6127" extrusionOk="0">
                  <a:moveTo>
                    <a:pt x="1350" y="1"/>
                  </a:moveTo>
                  <a:lnTo>
                    <a:pt x="1" y="4338"/>
                  </a:lnTo>
                  <a:lnTo>
                    <a:pt x="507" y="6126"/>
                  </a:lnTo>
                  <a:lnTo>
                    <a:pt x="2718" y="4725"/>
                  </a:lnTo>
                  <a:lnTo>
                    <a:pt x="1350" y="1"/>
                  </a:ln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43"/>
            <p:cNvSpPr/>
            <p:nvPr/>
          </p:nvSpPr>
          <p:spPr>
            <a:xfrm>
              <a:off x="6959261" y="1636070"/>
              <a:ext cx="188704" cy="243870"/>
            </a:xfrm>
            <a:custGeom>
              <a:avLst/>
              <a:gdLst/>
              <a:ahLst/>
              <a:cxnLst/>
              <a:rect l="l" t="t" r="r" b="b"/>
              <a:pathLst>
                <a:path w="5367" h="6936" extrusionOk="0">
                  <a:moveTo>
                    <a:pt x="5366" y="0"/>
                  </a:moveTo>
                  <a:cubicBezTo>
                    <a:pt x="3747" y="2346"/>
                    <a:pt x="1942" y="4657"/>
                    <a:pt x="1" y="6935"/>
                  </a:cubicBezTo>
                  <a:lnTo>
                    <a:pt x="5114" y="4405"/>
                  </a:lnTo>
                  <a:lnTo>
                    <a:pt x="536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43"/>
            <p:cNvSpPr/>
            <p:nvPr/>
          </p:nvSpPr>
          <p:spPr>
            <a:xfrm>
              <a:off x="6873861" y="1592649"/>
              <a:ext cx="157271" cy="223688"/>
            </a:xfrm>
            <a:custGeom>
              <a:avLst/>
              <a:gdLst/>
              <a:ahLst/>
              <a:cxnLst/>
              <a:rect l="l" t="t" r="r" b="b"/>
              <a:pathLst>
                <a:path w="4473" h="6362" extrusionOk="0">
                  <a:moveTo>
                    <a:pt x="1821" y="1"/>
                  </a:moveTo>
                  <a:cubicBezTo>
                    <a:pt x="1057" y="1"/>
                    <a:pt x="347" y="202"/>
                    <a:pt x="236" y="510"/>
                  </a:cubicBezTo>
                  <a:cubicBezTo>
                    <a:pt x="0" y="1168"/>
                    <a:pt x="1435" y="6213"/>
                    <a:pt x="1739" y="6348"/>
                  </a:cubicBezTo>
                  <a:cubicBezTo>
                    <a:pt x="1759" y="6357"/>
                    <a:pt x="1787" y="6362"/>
                    <a:pt x="1820" y="6362"/>
                  </a:cubicBezTo>
                  <a:cubicBezTo>
                    <a:pt x="2292" y="6362"/>
                    <a:pt x="3983" y="5529"/>
                    <a:pt x="4218" y="5167"/>
                  </a:cubicBezTo>
                  <a:cubicBezTo>
                    <a:pt x="4472" y="4778"/>
                    <a:pt x="4286" y="2349"/>
                    <a:pt x="3831" y="915"/>
                  </a:cubicBezTo>
                  <a:cubicBezTo>
                    <a:pt x="3624" y="260"/>
                    <a:pt x="2688" y="1"/>
                    <a:pt x="1821" y="1"/>
                  </a:cubicBezTo>
                  <a:close/>
                </a:path>
              </a:pathLst>
            </a:custGeom>
            <a:solidFill>
              <a:srgbClr val="EDB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43"/>
            <p:cNvSpPr/>
            <p:nvPr/>
          </p:nvSpPr>
          <p:spPr>
            <a:xfrm>
              <a:off x="6944459" y="1578762"/>
              <a:ext cx="122251" cy="171229"/>
            </a:xfrm>
            <a:custGeom>
              <a:avLst/>
              <a:gdLst/>
              <a:ahLst/>
              <a:cxnLst/>
              <a:rect l="l" t="t" r="r" b="b"/>
              <a:pathLst>
                <a:path w="3477" h="4870" extrusionOk="0">
                  <a:moveTo>
                    <a:pt x="1809" y="0"/>
                  </a:moveTo>
                  <a:cubicBezTo>
                    <a:pt x="1239" y="0"/>
                    <a:pt x="662" y="133"/>
                    <a:pt x="439" y="298"/>
                  </a:cubicBezTo>
                  <a:cubicBezTo>
                    <a:pt x="1" y="635"/>
                    <a:pt x="1299" y="4026"/>
                    <a:pt x="1299" y="4026"/>
                  </a:cubicBezTo>
                  <a:lnTo>
                    <a:pt x="2262" y="3942"/>
                  </a:lnTo>
                  <a:lnTo>
                    <a:pt x="2784" y="4870"/>
                  </a:lnTo>
                  <a:cubicBezTo>
                    <a:pt x="2784" y="4870"/>
                    <a:pt x="3477" y="1344"/>
                    <a:pt x="3155" y="550"/>
                  </a:cubicBezTo>
                  <a:cubicBezTo>
                    <a:pt x="2992" y="145"/>
                    <a:pt x="2405" y="0"/>
                    <a:pt x="18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43"/>
            <p:cNvSpPr/>
            <p:nvPr/>
          </p:nvSpPr>
          <p:spPr>
            <a:xfrm>
              <a:off x="6997232" y="1673444"/>
              <a:ext cx="33894" cy="58260"/>
            </a:xfrm>
            <a:custGeom>
              <a:avLst/>
              <a:gdLst/>
              <a:ahLst/>
              <a:cxnLst/>
              <a:rect l="l" t="t" r="r" b="b"/>
              <a:pathLst>
                <a:path w="964" h="1657" extrusionOk="0">
                  <a:moveTo>
                    <a:pt x="574" y="0"/>
                  </a:moveTo>
                  <a:cubicBezTo>
                    <a:pt x="344" y="0"/>
                    <a:pt x="118" y="332"/>
                    <a:pt x="52" y="777"/>
                  </a:cubicBezTo>
                  <a:cubicBezTo>
                    <a:pt x="1" y="1232"/>
                    <a:pt x="136" y="1637"/>
                    <a:pt x="372" y="1654"/>
                  </a:cubicBezTo>
                  <a:cubicBezTo>
                    <a:pt x="383" y="1656"/>
                    <a:pt x="394" y="1657"/>
                    <a:pt x="405" y="1657"/>
                  </a:cubicBezTo>
                  <a:cubicBezTo>
                    <a:pt x="630" y="1657"/>
                    <a:pt x="847" y="1329"/>
                    <a:pt x="896" y="894"/>
                  </a:cubicBezTo>
                  <a:cubicBezTo>
                    <a:pt x="963" y="439"/>
                    <a:pt x="811" y="34"/>
                    <a:pt x="592" y="1"/>
                  </a:cubicBezTo>
                  <a:cubicBezTo>
                    <a:pt x="586" y="0"/>
                    <a:pt x="580" y="0"/>
                    <a:pt x="574" y="0"/>
                  </a:cubicBezTo>
                  <a:close/>
                </a:path>
              </a:pathLst>
            </a:custGeom>
            <a:solidFill>
              <a:srgbClr val="EDB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43"/>
            <p:cNvSpPr/>
            <p:nvPr/>
          </p:nvSpPr>
          <p:spPr>
            <a:xfrm>
              <a:off x="7003174" y="1684097"/>
              <a:ext cx="22573" cy="39239"/>
            </a:xfrm>
            <a:custGeom>
              <a:avLst/>
              <a:gdLst/>
              <a:ahLst/>
              <a:cxnLst/>
              <a:rect l="l" t="t" r="r" b="b"/>
              <a:pathLst>
                <a:path w="642" h="1116" extrusionOk="0">
                  <a:moveTo>
                    <a:pt x="373" y="1"/>
                  </a:moveTo>
                  <a:cubicBezTo>
                    <a:pt x="226" y="1"/>
                    <a:pt x="84" y="231"/>
                    <a:pt x="34" y="524"/>
                  </a:cubicBezTo>
                  <a:cubicBezTo>
                    <a:pt x="0" y="828"/>
                    <a:pt x="102" y="1098"/>
                    <a:pt x="254" y="1115"/>
                  </a:cubicBezTo>
                  <a:cubicBezTo>
                    <a:pt x="259" y="1116"/>
                    <a:pt x="264" y="1116"/>
                    <a:pt x="269" y="1116"/>
                  </a:cubicBezTo>
                  <a:cubicBezTo>
                    <a:pt x="415" y="1116"/>
                    <a:pt x="560" y="885"/>
                    <a:pt x="608" y="591"/>
                  </a:cubicBezTo>
                  <a:cubicBezTo>
                    <a:pt x="642" y="288"/>
                    <a:pt x="540" y="35"/>
                    <a:pt x="389" y="1"/>
                  </a:cubicBezTo>
                  <a:cubicBezTo>
                    <a:pt x="384" y="1"/>
                    <a:pt x="379" y="1"/>
                    <a:pt x="373" y="1"/>
                  </a:cubicBez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43"/>
            <p:cNvSpPr/>
            <p:nvPr/>
          </p:nvSpPr>
          <p:spPr>
            <a:xfrm>
              <a:off x="7005530" y="1704243"/>
              <a:ext cx="14908" cy="23276"/>
            </a:xfrm>
            <a:custGeom>
              <a:avLst/>
              <a:gdLst/>
              <a:ahLst/>
              <a:cxnLst/>
              <a:rect l="l" t="t" r="r" b="b"/>
              <a:pathLst>
                <a:path w="424" h="662" extrusionOk="0">
                  <a:moveTo>
                    <a:pt x="237" y="1"/>
                  </a:moveTo>
                  <a:cubicBezTo>
                    <a:pt x="140" y="1"/>
                    <a:pt x="34" y="130"/>
                    <a:pt x="19" y="306"/>
                  </a:cubicBezTo>
                  <a:cubicBezTo>
                    <a:pt x="1" y="491"/>
                    <a:pt x="68" y="643"/>
                    <a:pt x="170" y="659"/>
                  </a:cubicBezTo>
                  <a:cubicBezTo>
                    <a:pt x="176" y="661"/>
                    <a:pt x="182" y="661"/>
                    <a:pt x="188" y="661"/>
                  </a:cubicBezTo>
                  <a:cubicBezTo>
                    <a:pt x="285" y="661"/>
                    <a:pt x="391" y="531"/>
                    <a:pt x="406" y="356"/>
                  </a:cubicBezTo>
                  <a:cubicBezTo>
                    <a:pt x="423" y="171"/>
                    <a:pt x="356" y="18"/>
                    <a:pt x="255" y="2"/>
                  </a:cubicBezTo>
                  <a:cubicBezTo>
                    <a:pt x="249" y="1"/>
                    <a:pt x="243" y="1"/>
                    <a:pt x="237" y="1"/>
                  </a:cubicBezTo>
                  <a:close/>
                </a:path>
              </a:pathLst>
            </a:custGeom>
            <a:solidFill>
              <a:srgbClr val="EDB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43"/>
            <p:cNvSpPr/>
            <p:nvPr/>
          </p:nvSpPr>
          <p:spPr>
            <a:xfrm>
              <a:off x="7648019" y="2451153"/>
              <a:ext cx="250972" cy="168522"/>
            </a:xfrm>
            <a:custGeom>
              <a:avLst/>
              <a:gdLst/>
              <a:ahLst/>
              <a:cxnLst/>
              <a:rect l="l" t="t" r="r" b="b"/>
              <a:pathLst>
                <a:path w="7138" h="4793" extrusionOk="0">
                  <a:moveTo>
                    <a:pt x="7137" y="0"/>
                  </a:moveTo>
                  <a:cubicBezTo>
                    <a:pt x="7137" y="0"/>
                    <a:pt x="1029" y="540"/>
                    <a:pt x="1" y="4792"/>
                  </a:cubicBezTo>
                  <a:lnTo>
                    <a:pt x="946" y="4371"/>
                  </a:lnTo>
                  <a:cubicBezTo>
                    <a:pt x="1393" y="3587"/>
                    <a:pt x="2308" y="3349"/>
                    <a:pt x="3258" y="3349"/>
                  </a:cubicBezTo>
                  <a:cubicBezTo>
                    <a:pt x="4742" y="3349"/>
                    <a:pt x="6311" y="3932"/>
                    <a:pt x="6311" y="3932"/>
                  </a:cubicBezTo>
                  <a:lnTo>
                    <a:pt x="71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43"/>
            <p:cNvSpPr/>
            <p:nvPr/>
          </p:nvSpPr>
          <p:spPr>
            <a:xfrm>
              <a:off x="7588706" y="2566227"/>
              <a:ext cx="122251" cy="117716"/>
            </a:xfrm>
            <a:custGeom>
              <a:avLst/>
              <a:gdLst/>
              <a:ahLst/>
              <a:cxnLst/>
              <a:rect l="l" t="t" r="r" b="b"/>
              <a:pathLst>
                <a:path w="3477" h="3348" extrusionOk="0">
                  <a:moveTo>
                    <a:pt x="1198" y="1"/>
                  </a:moveTo>
                  <a:lnTo>
                    <a:pt x="1" y="1553"/>
                  </a:lnTo>
                  <a:cubicBezTo>
                    <a:pt x="967" y="2504"/>
                    <a:pt x="2150" y="3347"/>
                    <a:pt x="2783" y="3347"/>
                  </a:cubicBezTo>
                  <a:cubicBezTo>
                    <a:pt x="2813" y="3347"/>
                    <a:pt x="2842" y="3345"/>
                    <a:pt x="2869" y="3342"/>
                  </a:cubicBezTo>
                  <a:cubicBezTo>
                    <a:pt x="3476" y="3274"/>
                    <a:pt x="3391" y="1199"/>
                    <a:pt x="3189" y="896"/>
                  </a:cubicBezTo>
                  <a:cubicBezTo>
                    <a:pt x="2986" y="592"/>
                    <a:pt x="1485" y="254"/>
                    <a:pt x="11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43"/>
            <p:cNvSpPr/>
            <p:nvPr/>
          </p:nvSpPr>
          <p:spPr>
            <a:xfrm>
              <a:off x="7133120" y="1851417"/>
              <a:ext cx="519102" cy="861420"/>
            </a:xfrm>
            <a:custGeom>
              <a:avLst/>
              <a:gdLst/>
              <a:ahLst/>
              <a:cxnLst/>
              <a:rect l="l" t="t" r="r" b="b"/>
              <a:pathLst>
                <a:path w="14764" h="24500" extrusionOk="0">
                  <a:moveTo>
                    <a:pt x="3391" y="1"/>
                  </a:moveTo>
                  <a:cubicBezTo>
                    <a:pt x="3391" y="1"/>
                    <a:pt x="0" y="2818"/>
                    <a:pt x="7053" y="13566"/>
                  </a:cubicBezTo>
                  <a:cubicBezTo>
                    <a:pt x="7559" y="14359"/>
                    <a:pt x="11423" y="24500"/>
                    <a:pt x="11423" y="24500"/>
                  </a:cubicBezTo>
                  <a:lnTo>
                    <a:pt x="14763" y="19877"/>
                  </a:lnTo>
                  <a:lnTo>
                    <a:pt x="10444" y="9702"/>
                  </a:lnTo>
                  <a:cubicBezTo>
                    <a:pt x="10444" y="9702"/>
                    <a:pt x="6378" y="1164"/>
                    <a:pt x="3391" y="1"/>
                  </a:cubicBezTo>
                  <a:close/>
                </a:path>
              </a:pathLst>
            </a:custGeom>
            <a:solidFill>
              <a:srgbClr val="EAC3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43"/>
            <p:cNvSpPr/>
            <p:nvPr/>
          </p:nvSpPr>
          <p:spPr>
            <a:xfrm>
              <a:off x="7225025" y="1835384"/>
              <a:ext cx="427194" cy="760019"/>
            </a:xfrm>
            <a:custGeom>
              <a:avLst/>
              <a:gdLst/>
              <a:ahLst/>
              <a:cxnLst/>
              <a:rect l="l" t="t" r="r" b="b"/>
              <a:pathLst>
                <a:path w="12150" h="21616" extrusionOk="0">
                  <a:moveTo>
                    <a:pt x="727" y="0"/>
                  </a:moveTo>
                  <a:cubicBezTo>
                    <a:pt x="727" y="0"/>
                    <a:pt x="187" y="540"/>
                    <a:pt x="1" y="1890"/>
                  </a:cubicBezTo>
                  <a:cubicBezTo>
                    <a:pt x="2971" y="3797"/>
                    <a:pt x="6818" y="11795"/>
                    <a:pt x="6818" y="11795"/>
                  </a:cubicBezTo>
                  <a:lnTo>
                    <a:pt x="11204" y="21615"/>
                  </a:lnTo>
                  <a:lnTo>
                    <a:pt x="12149" y="20333"/>
                  </a:lnTo>
                  <a:lnTo>
                    <a:pt x="7830" y="10158"/>
                  </a:lnTo>
                  <a:cubicBezTo>
                    <a:pt x="7830" y="10158"/>
                    <a:pt x="3713" y="1148"/>
                    <a:pt x="7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43"/>
            <p:cNvSpPr/>
            <p:nvPr/>
          </p:nvSpPr>
          <p:spPr>
            <a:xfrm>
              <a:off x="7057740" y="2501605"/>
              <a:ext cx="77774" cy="24928"/>
            </a:xfrm>
            <a:custGeom>
              <a:avLst/>
              <a:gdLst/>
              <a:ahLst/>
              <a:cxnLst/>
              <a:rect l="l" t="t" r="r" b="b"/>
              <a:pathLst>
                <a:path w="2212" h="709" extrusionOk="0">
                  <a:moveTo>
                    <a:pt x="2059" y="0"/>
                  </a:moveTo>
                  <a:lnTo>
                    <a:pt x="1" y="101"/>
                  </a:lnTo>
                  <a:lnTo>
                    <a:pt x="120" y="675"/>
                  </a:lnTo>
                  <a:lnTo>
                    <a:pt x="2212" y="709"/>
                  </a:lnTo>
                  <a:lnTo>
                    <a:pt x="2059"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43"/>
            <p:cNvSpPr/>
            <p:nvPr/>
          </p:nvSpPr>
          <p:spPr>
            <a:xfrm>
              <a:off x="7037594" y="2392438"/>
              <a:ext cx="77774" cy="25526"/>
            </a:xfrm>
            <a:custGeom>
              <a:avLst/>
              <a:gdLst/>
              <a:ahLst/>
              <a:cxnLst/>
              <a:rect l="l" t="t" r="r" b="b"/>
              <a:pathLst>
                <a:path w="2212" h="726" extrusionOk="0">
                  <a:moveTo>
                    <a:pt x="2059" y="1"/>
                  </a:moveTo>
                  <a:lnTo>
                    <a:pt x="0" y="118"/>
                  </a:lnTo>
                  <a:lnTo>
                    <a:pt x="119" y="676"/>
                  </a:lnTo>
                  <a:lnTo>
                    <a:pt x="2211" y="725"/>
                  </a:lnTo>
                  <a:lnTo>
                    <a:pt x="2211" y="725"/>
                  </a:lnTo>
                  <a:lnTo>
                    <a:pt x="2059" y="1"/>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43"/>
            <p:cNvSpPr/>
            <p:nvPr/>
          </p:nvSpPr>
          <p:spPr>
            <a:xfrm>
              <a:off x="7017413" y="2283305"/>
              <a:ext cx="77774" cy="25491"/>
            </a:xfrm>
            <a:custGeom>
              <a:avLst/>
              <a:gdLst/>
              <a:ahLst/>
              <a:cxnLst/>
              <a:rect l="l" t="t" r="r" b="b"/>
              <a:pathLst>
                <a:path w="2212" h="725" extrusionOk="0">
                  <a:moveTo>
                    <a:pt x="2076" y="0"/>
                  </a:moveTo>
                  <a:lnTo>
                    <a:pt x="0" y="117"/>
                  </a:lnTo>
                  <a:lnTo>
                    <a:pt x="119" y="675"/>
                  </a:lnTo>
                  <a:lnTo>
                    <a:pt x="2211" y="725"/>
                  </a:lnTo>
                  <a:lnTo>
                    <a:pt x="2076"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43"/>
            <p:cNvSpPr/>
            <p:nvPr/>
          </p:nvSpPr>
          <p:spPr>
            <a:xfrm>
              <a:off x="6997232" y="2174138"/>
              <a:ext cx="77774" cy="25526"/>
            </a:xfrm>
            <a:custGeom>
              <a:avLst/>
              <a:gdLst/>
              <a:ahLst/>
              <a:cxnLst/>
              <a:rect l="l" t="t" r="r" b="b"/>
              <a:pathLst>
                <a:path w="2212" h="726" extrusionOk="0">
                  <a:moveTo>
                    <a:pt x="2077" y="0"/>
                  </a:moveTo>
                  <a:lnTo>
                    <a:pt x="1" y="118"/>
                  </a:lnTo>
                  <a:lnTo>
                    <a:pt x="136" y="692"/>
                  </a:lnTo>
                  <a:lnTo>
                    <a:pt x="2212" y="725"/>
                  </a:lnTo>
                  <a:lnTo>
                    <a:pt x="2077"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43"/>
            <p:cNvSpPr/>
            <p:nvPr/>
          </p:nvSpPr>
          <p:spPr>
            <a:xfrm>
              <a:off x="6977684" y="2065568"/>
              <a:ext cx="77739" cy="24928"/>
            </a:xfrm>
            <a:custGeom>
              <a:avLst/>
              <a:gdLst/>
              <a:ahLst/>
              <a:cxnLst/>
              <a:rect l="l" t="t" r="r" b="b"/>
              <a:pathLst>
                <a:path w="2211" h="709" extrusionOk="0">
                  <a:moveTo>
                    <a:pt x="2059" y="0"/>
                  </a:moveTo>
                  <a:lnTo>
                    <a:pt x="1" y="101"/>
                  </a:lnTo>
                  <a:lnTo>
                    <a:pt x="118" y="675"/>
                  </a:lnTo>
                  <a:lnTo>
                    <a:pt x="2210" y="709"/>
                  </a:lnTo>
                  <a:lnTo>
                    <a:pt x="2210" y="709"/>
                  </a:lnTo>
                  <a:lnTo>
                    <a:pt x="2059"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43"/>
            <p:cNvSpPr/>
            <p:nvPr/>
          </p:nvSpPr>
          <p:spPr>
            <a:xfrm>
              <a:off x="6957503" y="1956400"/>
              <a:ext cx="77739" cy="24964"/>
            </a:xfrm>
            <a:custGeom>
              <a:avLst/>
              <a:gdLst/>
              <a:ahLst/>
              <a:cxnLst/>
              <a:rect l="l" t="t" r="r" b="b"/>
              <a:pathLst>
                <a:path w="2211" h="710" extrusionOk="0">
                  <a:moveTo>
                    <a:pt x="2076" y="0"/>
                  </a:moveTo>
                  <a:lnTo>
                    <a:pt x="1" y="102"/>
                  </a:lnTo>
                  <a:lnTo>
                    <a:pt x="118" y="675"/>
                  </a:lnTo>
                  <a:lnTo>
                    <a:pt x="2211" y="709"/>
                  </a:lnTo>
                  <a:lnTo>
                    <a:pt x="2211" y="709"/>
                  </a:lnTo>
                  <a:lnTo>
                    <a:pt x="2076" y="0"/>
                  </a:lnTo>
                  <a:close/>
                </a:path>
              </a:pathLst>
            </a:custGeom>
            <a:solidFill>
              <a:srgbClr val="1B3A4E">
                <a:alpha val="14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43"/>
            <p:cNvSpPr/>
            <p:nvPr/>
          </p:nvSpPr>
          <p:spPr>
            <a:xfrm>
              <a:off x="6867075" y="1541951"/>
              <a:ext cx="200201" cy="112547"/>
            </a:xfrm>
            <a:custGeom>
              <a:avLst/>
              <a:gdLst/>
              <a:ahLst/>
              <a:cxnLst/>
              <a:rect l="l" t="t" r="r" b="b"/>
              <a:pathLst>
                <a:path w="5694" h="3201" extrusionOk="0">
                  <a:moveTo>
                    <a:pt x="2913" y="1"/>
                  </a:moveTo>
                  <a:cubicBezTo>
                    <a:pt x="1097" y="1"/>
                    <a:pt x="1" y="1459"/>
                    <a:pt x="211" y="2796"/>
                  </a:cubicBezTo>
                  <a:lnTo>
                    <a:pt x="5660" y="3201"/>
                  </a:lnTo>
                  <a:cubicBezTo>
                    <a:pt x="5694" y="1563"/>
                    <a:pt x="5154" y="164"/>
                    <a:pt x="3180" y="11"/>
                  </a:cubicBezTo>
                  <a:cubicBezTo>
                    <a:pt x="3090" y="4"/>
                    <a:pt x="3000" y="1"/>
                    <a:pt x="29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43"/>
            <p:cNvSpPr/>
            <p:nvPr/>
          </p:nvSpPr>
          <p:spPr>
            <a:xfrm>
              <a:off x="6860782" y="1627175"/>
              <a:ext cx="209483" cy="38571"/>
            </a:xfrm>
            <a:custGeom>
              <a:avLst/>
              <a:gdLst/>
              <a:ahLst/>
              <a:cxnLst/>
              <a:rect l="l" t="t" r="r" b="b"/>
              <a:pathLst>
                <a:path w="5958" h="1097" extrusionOk="0">
                  <a:moveTo>
                    <a:pt x="187" y="1"/>
                  </a:moveTo>
                  <a:cubicBezTo>
                    <a:pt x="86" y="1"/>
                    <a:pt x="1" y="84"/>
                    <a:pt x="19" y="186"/>
                  </a:cubicBezTo>
                  <a:lnTo>
                    <a:pt x="19" y="489"/>
                  </a:lnTo>
                  <a:cubicBezTo>
                    <a:pt x="19" y="591"/>
                    <a:pt x="86" y="676"/>
                    <a:pt x="187" y="692"/>
                  </a:cubicBezTo>
                  <a:lnTo>
                    <a:pt x="5789" y="1097"/>
                  </a:lnTo>
                  <a:cubicBezTo>
                    <a:pt x="5890" y="1097"/>
                    <a:pt x="5958" y="1029"/>
                    <a:pt x="5958" y="928"/>
                  </a:cubicBezTo>
                  <a:lnTo>
                    <a:pt x="5958" y="624"/>
                  </a:lnTo>
                  <a:cubicBezTo>
                    <a:pt x="5958" y="523"/>
                    <a:pt x="5890" y="422"/>
                    <a:pt x="5789" y="422"/>
                  </a:cubicBezTo>
                  <a:lnTo>
                    <a:pt x="18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43"/>
            <p:cNvSpPr/>
            <p:nvPr/>
          </p:nvSpPr>
          <p:spPr>
            <a:xfrm>
              <a:off x="6899948" y="1693555"/>
              <a:ext cx="17264" cy="23874"/>
            </a:xfrm>
            <a:custGeom>
              <a:avLst/>
              <a:gdLst/>
              <a:ahLst/>
              <a:cxnLst/>
              <a:rect l="l" t="t" r="r" b="b"/>
              <a:pathLst>
                <a:path w="491" h="679" extrusionOk="0">
                  <a:moveTo>
                    <a:pt x="187" y="1"/>
                  </a:moveTo>
                  <a:cubicBezTo>
                    <a:pt x="181" y="1"/>
                    <a:pt x="175" y="1"/>
                    <a:pt x="169" y="2"/>
                  </a:cubicBezTo>
                  <a:cubicBezTo>
                    <a:pt x="52" y="19"/>
                    <a:pt x="1" y="187"/>
                    <a:pt x="34" y="374"/>
                  </a:cubicBezTo>
                  <a:cubicBezTo>
                    <a:pt x="83" y="548"/>
                    <a:pt x="190" y="679"/>
                    <a:pt x="302" y="679"/>
                  </a:cubicBezTo>
                  <a:cubicBezTo>
                    <a:pt x="309" y="679"/>
                    <a:pt x="315" y="678"/>
                    <a:pt x="322" y="677"/>
                  </a:cubicBezTo>
                  <a:cubicBezTo>
                    <a:pt x="423" y="660"/>
                    <a:pt x="491" y="491"/>
                    <a:pt x="439" y="306"/>
                  </a:cubicBezTo>
                  <a:cubicBezTo>
                    <a:pt x="408" y="131"/>
                    <a:pt x="286" y="1"/>
                    <a:pt x="1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43"/>
            <p:cNvSpPr/>
            <p:nvPr/>
          </p:nvSpPr>
          <p:spPr>
            <a:xfrm>
              <a:off x="6914187" y="1676397"/>
              <a:ext cx="36250" cy="87021"/>
            </a:xfrm>
            <a:custGeom>
              <a:avLst/>
              <a:gdLst/>
              <a:ahLst/>
              <a:cxnLst/>
              <a:rect l="l" t="t" r="r" b="b"/>
              <a:pathLst>
                <a:path w="1031" h="2475" extrusionOk="0">
                  <a:moveTo>
                    <a:pt x="34" y="0"/>
                  </a:moveTo>
                  <a:cubicBezTo>
                    <a:pt x="1" y="1148"/>
                    <a:pt x="34" y="2295"/>
                    <a:pt x="102" y="2430"/>
                  </a:cubicBezTo>
                  <a:cubicBezTo>
                    <a:pt x="118" y="2462"/>
                    <a:pt x="178" y="2474"/>
                    <a:pt x="260" y="2474"/>
                  </a:cubicBezTo>
                  <a:cubicBezTo>
                    <a:pt x="528" y="2474"/>
                    <a:pt x="1030" y="2346"/>
                    <a:pt x="1030" y="2346"/>
                  </a:cubicBezTo>
                  <a:lnTo>
                    <a:pt x="34" y="0"/>
                  </a:ln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43"/>
            <p:cNvSpPr/>
            <p:nvPr/>
          </p:nvSpPr>
          <p:spPr>
            <a:xfrm>
              <a:off x="6917739" y="1672248"/>
              <a:ext cx="36250" cy="87337"/>
            </a:xfrm>
            <a:custGeom>
              <a:avLst/>
              <a:gdLst/>
              <a:ahLst/>
              <a:cxnLst/>
              <a:rect l="l" t="t" r="r" b="b"/>
              <a:pathLst>
                <a:path w="1031" h="2484" extrusionOk="0">
                  <a:moveTo>
                    <a:pt x="18" y="1"/>
                  </a:moveTo>
                  <a:cubicBezTo>
                    <a:pt x="1" y="1148"/>
                    <a:pt x="18" y="2296"/>
                    <a:pt x="86" y="2431"/>
                  </a:cubicBezTo>
                  <a:cubicBezTo>
                    <a:pt x="105" y="2469"/>
                    <a:pt x="190" y="2483"/>
                    <a:pt x="303" y="2483"/>
                  </a:cubicBezTo>
                  <a:cubicBezTo>
                    <a:pt x="583" y="2483"/>
                    <a:pt x="1031" y="2397"/>
                    <a:pt x="1031" y="2397"/>
                  </a:cubicBezTo>
                  <a:lnTo>
                    <a:pt x="18" y="1"/>
                  </a:lnTo>
                  <a:close/>
                </a:path>
              </a:pathLst>
            </a:custGeom>
            <a:solidFill>
              <a:srgbClr val="EDB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43"/>
            <p:cNvSpPr/>
            <p:nvPr/>
          </p:nvSpPr>
          <p:spPr>
            <a:xfrm>
              <a:off x="6883951" y="1677417"/>
              <a:ext cx="33261" cy="21729"/>
            </a:xfrm>
            <a:custGeom>
              <a:avLst/>
              <a:gdLst/>
              <a:ahLst/>
              <a:cxnLst/>
              <a:rect l="l" t="t" r="r" b="b"/>
              <a:pathLst>
                <a:path w="946" h="618" extrusionOk="0">
                  <a:moveTo>
                    <a:pt x="679" y="0"/>
                  </a:moveTo>
                  <a:cubicBezTo>
                    <a:pt x="486" y="0"/>
                    <a:pt x="166" y="32"/>
                    <a:pt x="84" y="140"/>
                  </a:cubicBezTo>
                  <a:cubicBezTo>
                    <a:pt x="1" y="293"/>
                    <a:pt x="152" y="596"/>
                    <a:pt x="203" y="613"/>
                  </a:cubicBezTo>
                  <a:cubicBezTo>
                    <a:pt x="208" y="616"/>
                    <a:pt x="219" y="617"/>
                    <a:pt x="235" y="617"/>
                  </a:cubicBezTo>
                  <a:cubicBezTo>
                    <a:pt x="379" y="617"/>
                    <a:pt x="912" y="495"/>
                    <a:pt x="912" y="495"/>
                  </a:cubicBezTo>
                  <a:cubicBezTo>
                    <a:pt x="946" y="461"/>
                    <a:pt x="912" y="5"/>
                    <a:pt x="793" y="5"/>
                  </a:cubicBezTo>
                  <a:cubicBezTo>
                    <a:pt x="766" y="2"/>
                    <a:pt x="726" y="0"/>
                    <a:pt x="6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43"/>
            <p:cNvSpPr/>
            <p:nvPr/>
          </p:nvSpPr>
          <p:spPr>
            <a:xfrm>
              <a:off x="6959261" y="1769814"/>
              <a:ext cx="17861" cy="8895"/>
            </a:xfrm>
            <a:custGeom>
              <a:avLst/>
              <a:gdLst/>
              <a:ahLst/>
              <a:cxnLst/>
              <a:rect l="l" t="t" r="r" b="b"/>
              <a:pathLst>
                <a:path w="508" h="253" extrusionOk="0">
                  <a:moveTo>
                    <a:pt x="465" y="0"/>
                  </a:moveTo>
                  <a:cubicBezTo>
                    <a:pt x="419" y="0"/>
                    <a:pt x="334" y="53"/>
                    <a:pt x="237" y="94"/>
                  </a:cubicBezTo>
                  <a:cubicBezTo>
                    <a:pt x="120" y="162"/>
                    <a:pt x="1" y="178"/>
                    <a:pt x="18" y="229"/>
                  </a:cubicBezTo>
                  <a:cubicBezTo>
                    <a:pt x="34" y="244"/>
                    <a:pt x="65" y="253"/>
                    <a:pt x="107" y="253"/>
                  </a:cubicBezTo>
                  <a:cubicBezTo>
                    <a:pt x="158" y="253"/>
                    <a:pt x="223" y="240"/>
                    <a:pt x="288" y="212"/>
                  </a:cubicBezTo>
                  <a:cubicBezTo>
                    <a:pt x="423" y="144"/>
                    <a:pt x="507" y="61"/>
                    <a:pt x="491" y="9"/>
                  </a:cubicBezTo>
                  <a:cubicBezTo>
                    <a:pt x="485" y="3"/>
                    <a:pt x="476" y="0"/>
                    <a:pt x="465" y="0"/>
                  </a:cubicBez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43"/>
            <p:cNvSpPr/>
            <p:nvPr/>
          </p:nvSpPr>
          <p:spPr>
            <a:xfrm>
              <a:off x="6934966" y="1749949"/>
              <a:ext cx="45145" cy="24401"/>
            </a:xfrm>
            <a:custGeom>
              <a:avLst/>
              <a:gdLst/>
              <a:ahLst/>
              <a:cxnLst/>
              <a:rect l="l" t="t" r="r" b="b"/>
              <a:pathLst>
                <a:path w="1284" h="694" extrusionOk="0">
                  <a:moveTo>
                    <a:pt x="1164" y="1"/>
                  </a:moveTo>
                  <a:cubicBezTo>
                    <a:pt x="878" y="322"/>
                    <a:pt x="523" y="592"/>
                    <a:pt x="1" y="693"/>
                  </a:cubicBezTo>
                  <a:cubicBezTo>
                    <a:pt x="844" y="693"/>
                    <a:pt x="1283" y="102"/>
                    <a:pt x="1283" y="102"/>
                  </a:cubicBezTo>
                  <a:lnTo>
                    <a:pt x="1164" y="1"/>
                  </a:lnTo>
                  <a:close/>
                </a:path>
              </a:pathLst>
            </a:custGeom>
            <a:solidFill>
              <a:srgbClr val="D275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43"/>
            <p:cNvSpPr/>
            <p:nvPr/>
          </p:nvSpPr>
          <p:spPr>
            <a:xfrm>
              <a:off x="6920129" y="1672248"/>
              <a:ext cx="42157" cy="22045"/>
            </a:xfrm>
            <a:custGeom>
              <a:avLst/>
              <a:gdLst/>
              <a:ahLst/>
              <a:cxnLst/>
              <a:rect l="l" t="t" r="r" b="b"/>
              <a:pathLst>
                <a:path w="1199" h="627" extrusionOk="0">
                  <a:moveTo>
                    <a:pt x="979" y="1"/>
                  </a:moveTo>
                  <a:cubicBezTo>
                    <a:pt x="828" y="1"/>
                    <a:pt x="220" y="17"/>
                    <a:pt x="119" y="152"/>
                  </a:cubicBezTo>
                  <a:cubicBezTo>
                    <a:pt x="0" y="287"/>
                    <a:pt x="187" y="608"/>
                    <a:pt x="254" y="625"/>
                  </a:cubicBezTo>
                  <a:cubicBezTo>
                    <a:pt x="258" y="626"/>
                    <a:pt x="265" y="626"/>
                    <a:pt x="275" y="626"/>
                  </a:cubicBezTo>
                  <a:cubicBezTo>
                    <a:pt x="419" y="626"/>
                    <a:pt x="1148" y="507"/>
                    <a:pt x="1148" y="507"/>
                  </a:cubicBezTo>
                  <a:cubicBezTo>
                    <a:pt x="1199" y="473"/>
                    <a:pt x="1148" y="17"/>
                    <a:pt x="9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43"/>
            <p:cNvSpPr/>
            <p:nvPr/>
          </p:nvSpPr>
          <p:spPr>
            <a:xfrm>
              <a:off x="6936162" y="1689406"/>
              <a:ext cx="17826" cy="23874"/>
            </a:xfrm>
            <a:custGeom>
              <a:avLst/>
              <a:gdLst/>
              <a:ahLst/>
              <a:cxnLst/>
              <a:rect l="l" t="t" r="r" b="b"/>
              <a:pathLst>
                <a:path w="507" h="679" extrusionOk="0">
                  <a:moveTo>
                    <a:pt x="189" y="0"/>
                  </a:moveTo>
                  <a:cubicBezTo>
                    <a:pt x="182" y="0"/>
                    <a:pt x="176" y="1"/>
                    <a:pt x="169" y="2"/>
                  </a:cubicBezTo>
                  <a:cubicBezTo>
                    <a:pt x="68" y="19"/>
                    <a:pt x="1" y="188"/>
                    <a:pt x="50" y="373"/>
                  </a:cubicBezTo>
                  <a:cubicBezTo>
                    <a:pt x="82" y="548"/>
                    <a:pt x="204" y="678"/>
                    <a:pt x="302" y="678"/>
                  </a:cubicBezTo>
                  <a:cubicBezTo>
                    <a:pt x="308" y="678"/>
                    <a:pt x="314" y="678"/>
                    <a:pt x="320" y="677"/>
                  </a:cubicBezTo>
                  <a:cubicBezTo>
                    <a:pt x="439" y="660"/>
                    <a:pt x="507" y="508"/>
                    <a:pt x="455" y="305"/>
                  </a:cubicBezTo>
                  <a:cubicBezTo>
                    <a:pt x="423" y="130"/>
                    <a:pt x="301" y="0"/>
                    <a:pt x="1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43"/>
            <p:cNvSpPr/>
            <p:nvPr/>
          </p:nvSpPr>
          <p:spPr>
            <a:xfrm>
              <a:off x="7502673" y="2893624"/>
              <a:ext cx="93772" cy="353780"/>
            </a:xfrm>
            <a:custGeom>
              <a:avLst/>
              <a:gdLst/>
              <a:ahLst/>
              <a:cxnLst/>
              <a:rect l="l" t="t" r="r" b="b"/>
              <a:pathLst>
                <a:path w="2667" h="10062" extrusionOk="0">
                  <a:moveTo>
                    <a:pt x="2167" y="0"/>
                  </a:moveTo>
                  <a:cubicBezTo>
                    <a:pt x="1693" y="0"/>
                    <a:pt x="954" y="2147"/>
                    <a:pt x="473" y="4879"/>
                  </a:cubicBezTo>
                  <a:cubicBezTo>
                    <a:pt x="0" y="7663"/>
                    <a:pt x="0" y="9975"/>
                    <a:pt x="473" y="10059"/>
                  </a:cubicBezTo>
                  <a:cubicBezTo>
                    <a:pt x="481" y="10060"/>
                    <a:pt x="490" y="10061"/>
                    <a:pt x="499" y="10061"/>
                  </a:cubicBezTo>
                  <a:cubicBezTo>
                    <a:pt x="959" y="10061"/>
                    <a:pt x="1343" y="7832"/>
                    <a:pt x="1806" y="5116"/>
                  </a:cubicBezTo>
                  <a:cubicBezTo>
                    <a:pt x="2295" y="2331"/>
                    <a:pt x="2666" y="70"/>
                    <a:pt x="2194" y="3"/>
                  </a:cubicBezTo>
                  <a:cubicBezTo>
                    <a:pt x="2185" y="1"/>
                    <a:pt x="2176" y="0"/>
                    <a:pt x="21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43"/>
            <p:cNvSpPr/>
            <p:nvPr/>
          </p:nvSpPr>
          <p:spPr>
            <a:xfrm>
              <a:off x="7580409" y="2773065"/>
              <a:ext cx="44513" cy="88955"/>
            </a:xfrm>
            <a:custGeom>
              <a:avLst/>
              <a:gdLst/>
              <a:ahLst/>
              <a:cxnLst/>
              <a:rect l="l" t="t" r="r" b="b"/>
              <a:pathLst>
                <a:path w="1266" h="2530" extrusionOk="0">
                  <a:moveTo>
                    <a:pt x="951" y="1"/>
                  </a:moveTo>
                  <a:cubicBezTo>
                    <a:pt x="717" y="1"/>
                    <a:pt x="393" y="487"/>
                    <a:pt x="203" y="1137"/>
                  </a:cubicBezTo>
                  <a:cubicBezTo>
                    <a:pt x="0" y="1845"/>
                    <a:pt x="34" y="2453"/>
                    <a:pt x="287" y="2520"/>
                  </a:cubicBezTo>
                  <a:cubicBezTo>
                    <a:pt x="304" y="2526"/>
                    <a:pt x="321" y="2529"/>
                    <a:pt x="339" y="2529"/>
                  </a:cubicBezTo>
                  <a:cubicBezTo>
                    <a:pt x="573" y="2529"/>
                    <a:pt x="892" y="2032"/>
                    <a:pt x="1080" y="1391"/>
                  </a:cubicBezTo>
                  <a:cubicBezTo>
                    <a:pt x="1265" y="698"/>
                    <a:pt x="1231" y="74"/>
                    <a:pt x="995" y="7"/>
                  </a:cubicBezTo>
                  <a:cubicBezTo>
                    <a:pt x="981" y="3"/>
                    <a:pt x="966" y="1"/>
                    <a:pt x="9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43"/>
            <p:cNvSpPr/>
            <p:nvPr/>
          </p:nvSpPr>
          <p:spPr>
            <a:xfrm>
              <a:off x="6535142" y="3311308"/>
              <a:ext cx="245628" cy="96514"/>
            </a:xfrm>
            <a:custGeom>
              <a:avLst/>
              <a:gdLst/>
              <a:ahLst/>
              <a:cxnLst/>
              <a:rect l="l" t="t" r="r" b="b"/>
              <a:pathLst>
                <a:path w="6986" h="2745" extrusionOk="0">
                  <a:moveTo>
                    <a:pt x="1688" y="1"/>
                  </a:moveTo>
                  <a:lnTo>
                    <a:pt x="0" y="2059"/>
                  </a:lnTo>
                  <a:cubicBezTo>
                    <a:pt x="0" y="2059"/>
                    <a:pt x="1934" y="2744"/>
                    <a:pt x="4695" y="2744"/>
                  </a:cubicBezTo>
                  <a:cubicBezTo>
                    <a:pt x="5374" y="2744"/>
                    <a:pt x="6104" y="2703"/>
                    <a:pt x="6867" y="2599"/>
                  </a:cubicBezTo>
                  <a:lnTo>
                    <a:pt x="6986" y="1470"/>
                  </a:lnTo>
                  <a:lnTo>
                    <a:pt x="6986" y="1470"/>
                  </a:lnTo>
                  <a:cubicBezTo>
                    <a:pt x="6491" y="1694"/>
                    <a:pt x="5998" y="1785"/>
                    <a:pt x="5523" y="1785"/>
                  </a:cubicBezTo>
                  <a:cubicBezTo>
                    <a:pt x="3426" y="1785"/>
                    <a:pt x="1688" y="1"/>
                    <a:pt x="16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43"/>
            <p:cNvSpPr/>
            <p:nvPr/>
          </p:nvSpPr>
          <p:spPr>
            <a:xfrm>
              <a:off x="6649056" y="3259133"/>
              <a:ext cx="46306" cy="36813"/>
            </a:xfrm>
            <a:custGeom>
              <a:avLst/>
              <a:gdLst/>
              <a:ahLst/>
              <a:cxnLst/>
              <a:rect l="l" t="t" r="r" b="b"/>
              <a:pathLst>
                <a:path w="1317" h="1047" extrusionOk="0">
                  <a:moveTo>
                    <a:pt x="1316" y="0"/>
                  </a:moveTo>
                  <a:lnTo>
                    <a:pt x="0" y="641"/>
                  </a:lnTo>
                  <a:lnTo>
                    <a:pt x="169" y="1046"/>
                  </a:lnTo>
                  <a:cubicBezTo>
                    <a:pt x="556" y="979"/>
                    <a:pt x="927" y="810"/>
                    <a:pt x="1282" y="574"/>
                  </a:cubicBezTo>
                  <a:lnTo>
                    <a:pt x="131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2" name="Rectangle 221">
            <a:extLst>
              <a:ext uri="{FF2B5EF4-FFF2-40B4-BE49-F238E27FC236}">
                <a16:creationId xmlns:a16="http://schemas.microsoft.com/office/drawing/2014/main" id="{73CBC852-C2FB-4383-A6C6-6C7EC1930B35}"/>
              </a:ext>
            </a:extLst>
          </p:cNvPr>
          <p:cNvSpPr>
            <a:spLocks noGrp="1"/>
          </p:cNvSpPr>
          <p:nvPr/>
        </p:nvSpPr>
        <p:spPr>
          <a:xfrm>
            <a:off x="203381" y="250673"/>
            <a:ext cx="5488800" cy="523875"/>
          </a:xfrm>
          <a:prstGeom prst="rect">
            <a:avLst/>
          </a:prstGeom>
          <a:noFill/>
          <a:ln w="0">
            <a:noFill/>
            <a:prstDash val="solid"/>
          </a:ln>
        </p:spPr>
        <p:txBody>
          <a:bodyPr anchor="ctr"/>
          <a:lstStyle/>
          <a:p>
            <a:pPr algn="l">
              <a:defRPr sz="2100" b="1">
                <a:solidFill>
                  <a:srgbClr val="172321"/>
                </a:solidFill>
              </a:defRPr>
            </a:pPr>
            <a:r>
              <a:rPr sz="1800" b="1" dirty="0">
                <a:solidFill>
                  <a:schemeClr val="accent1">
                    <a:lumMod val="60000"/>
                    <a:lumOff val="40000"/>
                  </a:schemeClr>
                </a:solidFill>
                <a:latin typeface="Archivo" panose="020B0604020202020204" charset="-18"/>
                <a:cs typeface="Archivo" panose="020B0604020202020204" charset="-18"/>
              </a:rPr>
              <a:t>The modelling question became </a:t>
            </a:r>
            <a:r>
              <a:rPr sz="1800" b="1" dirty="0" err="1">
                <a:solidFill>
                  <a:schemeClr val="accent1">
                    <a:lumMod val="60000"/>
                    <a:lumOff val="40000"/>
                  </a:schemeClr>
                </a:solidFill>
                <a:latin typeface="Archivo" panose="020B0604020202020204" charset="-18"/>
                <a:cs typeface="Archivo" panose="020B0604020202020204" charset="-18"/>
              </a:rPr>
              <a:t>behavioural</a:t>
            </a:r>
            <a:r>
              <a:rPr sz="1800" b="1" dirty="0">
                <a:solidFill>
                  <a:schemeClr val="accent1">
                    <a:lumMod val="60000"/>
                    <a:lumOff val="40000"/>
                  </a:schemeClr>
                </a:solidFill>
                <a:latin typeface="Archivo" panose="020B0604020202020204" charset="-18"/>
                <a:cs typeface="Archivo" panose="020B0604020202020204" charset="-18"/>
              </a:rPr>
              <a:t>: who knows what, decides what, and acts when?</a:t>
            </a:r>
          </a:p>
        </p:txBody>
      </p:sp>
      <p:sp>
        <p:nvSpPr>
          <p:cNvPr id="223" name="Google Shape;1763;p43">
            <a:extLst>
              <a:ext uri="{FF2B5EF4-FFF2-40B4-BE49-F238E27FC236}">
                <a16:creationId xmlns:a16="http://schemas.microsoft.com/office/drawing/2014/main" id="{B6B1048B-0333-4F93-AC9B-C7DE7CF83F3D}"/>
              </a:ext>
            </a:extLst>
          </p:cNvPr>
          <p:cNvSpPr txBox="1">
            <a:spLocks noGrp="1"/>
          </p:cNvSpPr>
          <p:nvPr>
            <p:ph type="subTitle" idx="1"/>
          </p:nvPr>
        </p:nvSpPr>
        <p:spPr>
          <a:xfrm>
            <a:off x="37452" y="1034998"/>
            <a:ext cx="3158317" cy="1019548"/>
          </a:xfrm>
          <a:prstGeom prst="rect">
            <a:avLst/>
          </a:prstGeom>
        </p:spPr>
        <p:txBody>
          <a:bodyPr spcFirstLastPara="1" wrap="square" lIns="91425" tIns="91425" rIns="91425" bIns="91425" anchor="t" anchorCtr="0">
            <a:noAutofit/>
          </a:bodyPr>
          <a:lstStyle/>
          <a:p>
            <a:pPr marL="139700" indent="0">
              <a:buNone/>
              <a:defRPr sz="2850" b="1">
                <a:solidFill>
                  <a:srgbClr val="172321"/>
                </a:solidFill>
              </a:defRPr>
            </a:pPr>
            <a:r>
              <a:rPr lang="en-GB" sz="1800" dirty="0">
                <a:solidFill>
                  <a:srgbClr val="172321"/>
                </a:solidFill>
              </a:rPr>
              <a:t>LIFE2RIVERS widened from </a:t>
            </a:r>
            <a:r>
              <a:rPr lang="en-GB" sz="1800" u="sng" dirty="0">
                <a:solidFill>
                  <a:srgbClr val="172321"/>
                </a:solidFill>
              </a:rPr>
              <a:t>flood response </a:t>
            </a:r>
            <a:r>
              <a:rPr lang="en-GB" sz="1800" dirty="0">
                <a:solidFill>
                  <a:srgbClr val="172321"/>
                </a:solidFill>
              </a:rPr>
              <a:t>to </a:t>
            </a:r>
            <a:r>
              <a:rPr lang="en-GB" sz="1800" u="sng" dirty="0">
                <a:solidFill>
                  <a:srgbClr val="172321"/>
                </a:solidFill>
              </a:rPr>
              <a:t>river stewardship</a:t>
            </a:r>
          </a:p>
        </p:txBody>
      </p:sp>
      <p:pic>
        <p:nvPicPr>
          <p:cNvPr id="1026" name="Picture 2" descr="Life2Rivers logo">
            <a:extLst>
              <a:ext uri="{FF2B5EF4-FFF2-40B4-BE49-F238E27FC236}">
                <a16:creationId xmlns:a16="http://schemas.microsoft.com/office/drawing/2014/main" id="{792078D2-86F8-475A-B19A-19BF1C8412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1186" y="988267"/>
            <a:ext cx="2096326" cy="1158802"/>
          </a:xfrm>
          <a:prstGeom prst="rect">
            <a:avLst/>
          </a:prstGeom>
          <a:noFill/>
          <a:extLst>
            <a:ext uri="{909E8E84-426E-40DD-AFC4-6F175D3DCCD1}">
              <a14:hiddenFill xmlns:a14="http://schemas.microsoft.com/office/drawing/2010/main">
                <a:solidFill>
                  <a:srgbClr val="FFFFFF"/>
                </a:solidFill>
              </a14:hiddenFill>
            </a:ext>
          </a:extLst>
        </p:spPr>
      </p:pic>
      <p:sp>
        <p:nvSpPr>
          <p:cNvPr id="227" name="Rectangle 226">
            <a:extLst>
              <a:ext uri="{FF2B5EF4-FFF2-40B4-BE49-F238E27FC236}">
                <a16:creationId xmlns:a16="http://schemas.microsoft.com/office/drawing/2014/main" id="{43FCCF02-D4B6-40BE-9563-F6C53939725F}"/>
              </a:ext>
            </a:extLst>
          </p:cNvPr>
          <p:cNvSpPr>
            <a:spLocks noGrp="1"/>
          </p:cNvSpPr>
          <p:nvPr/>
        </p:nvSpPr>
        <p:spPr>
          <a:xfrm>
            <a:off x="544898" y="2627991"/>
            <a:ext cx="2476500" cy="304800"/>
          </a:xfrm>
          <a:prstGeom prst="rect">
            <a:avLst/>
          </a:prstGeom>
          <a:noFill/>
          <a:ln w="0">
            <a:noFill/>
            <a:prstDash val="solid"/>
          </a:ln>
        </p:spPr>
        <p:txBody>
          <a:bodyPr anchor="ctr"/>
          <a:lstStyle/>
          <a:p>
            <a:pPr algn="l">
              <a:defRPr sz="1650" b="1">
                <a:solidFill>
                  <a:srgbClr val="596865"/>
                </a:solidFill>
              </a:defRPr>
            </a:pPr>
            <a:r>
              <a:rPr sz="1650" b="1" dirty="0">
                <a:solidFill>
                  <a:srgbClr val="596865"/>
                </a:solidFill>
                <a:latin typeface="Archivo" panose="020B0604020202020204" charset="-18"/>
                <a:cs typeface="Archivo" panose="020B0604020202020204" charset="-18"/>
              </a:rPr>
              <a:t>Initial frame</a:t>
            </a:r>
          </a:p>
        </p:txBody>
      </p:sp>
      <p:sp>
        <p:nvSpPr>
          <p:cNvPr id="228" name="Rectangle 227">
            <a:extLst>
              <a:ext uri="{FF2B5EF4-FFF2-40B4-BE49-F238E27FC236}">
                <a16:creationId xmlns:a16="http://schemas.microsoft.com/office/drawing/2014/main" id="{B7132501-FC8A-4BF6-A5AA-4591866EF50D}"/>
              </a:ext>
            </a:extLst>
          </p:cNvPr>
          <p:cNvSpPr>
            <a:spLocks noGrp="1"/>
          </p:cNvSpPr>
          <p:nvPr/>
        </p:nvSpPr>
        <p:spPr>
          <a:xfrm>
            <a:off x="544898" y="3056616"/>
            <a:ext cx="2571750" cy="1428750"/>
          </a:xfrm>
          <a:prstGeom prst="rect">
            <a:avLst/>
          </a:prstGeom>
          <a:noFill/>
          <a:ln w="0">
            <a:noFill/>
            <a:prstDash val="solid"/>
          </a:ln>
        </p:spPr>
        <p:txBody>
          <a:bodyPr anchor="ctr"/>
          <a:lstStyle/>
          <a:p>
            <a:pPr algn="l">
              <a:defRPr sz="2700" b="1">
                <a:solidFill>
                  <a:srgbClr val="172321"/>
                </a:solidFill>
              </a:defRPr>
            </a:pPr>
            <a:r>
              <a:rPr sz="2700" b="1" dirty="0">
                <a:solidFill>
                  <a:srgbClr val="172321"/>
                </a:solidFill>
                <a:latin typeface="Archivo" panose="020B0604020202020204" charset="-18"/>
                <a:cs typeface="Archivo" panose="020B0604020202020204" charset="-18"/>
              </a:rPr>
              <a:t>Preparedness</a:t>
            </a:r>
          </a:p>
          <a:p>
            <a:pPr algn="l">
              <a:defRPr sz="2700" b="1">
                <a:solidFill>
                  <a:srgbClr val="172321"/>
                </a:solidFill>
              </a:defRPr>
            </a:pPr>
            <a:r>
              <a:rPr sz="2700" b="1" dirty="0">
                <a:solidFill>
                  <a:srgbClr val="172321"/>
                </a:solidFill>
                <a:latin typeface="Archivo" panose="020B0604020202020204" charset="-18"/>
                <a:cs typeface="Archivo" panose="020B0604020202020204" charset="-18"/>
              </a:rPr>
              <a:t>Response</a:t>
            </a:r>
          </a:p>
          <a:p>
            <a:pPr algn="l">
              <a:defRPr sz="2700" b="1">
                <a:solidFill>
                  <a:srgbClr val="172321"/>
                </a:solidFill>
              </a:defRPr>
            </a:pPr>
            <a:r>
              <a:rPr sz="2700" b="1" dirty="0">
                <a:solidFill>
                  <a:srgbClr val="172321"/>
                </a:solidFill>
                <a:latin typeface="Archivo" panose="020B0604020202020204" charset="-18"/>
                <a:cs typeface="Archivo" panose="020B0604020202020204" charset="-18"/>
              </a:rPr>
              <a:t>Recovery</a:t>
            </a:r>
          </a:p>
        </p:txBody>
      </p:sp>
      <p:sp>
        <p:nvSpPr>
          <p:cNvPr id="229" name="Arrow: Right 228">
            <a:extLst>
              <a:ext uri="{FF2B5EF4-FFF2-40B4-BE49-F238E27FC236}">
                <a16:creationId xmlns:a16="http://schemas.microsoft.com/office/drawing/2014/main" id="{82B66984-DD65-455F-A93F-3A07646EE561}"/>
              </a:ext>
            </a:extLst>
          </p:cNvPr>
          <p:cNvSpPr>
            <a:spLocks noGrp="1"/>
          </p:cNvSpPr>
          <p:nvPr/>
        </p:nvSpPr>
        <p:spPr>
          <a:xfrm>
            <a:off x="3192848" y="3504291"/>
            <a:ext cx="1238250" cy="285750"/>
          </a:xfrm>
          <a:prstGeom prst="rightArrow">
            <a:avLst/>
          </a:prstGeom>
          <a:solidFill>
            <a:srgbClr val="167D8C"/>
          </a:solidFill>
          <a:ln w="0">
            <a:solidFill>
              <a:srgbClr val="167D8C"/>
            </a:solidFill>
            <a:prstDash val="solid"/>
          </a:ln>
        </p:spPr>
      </p:sp>
      <p:sp>
        <p:nvSpPr>
          <p:cNvPr id="230" name="Rectangle 229">
            <a:extLst>
              <a:ext uri="{FF2B5EF4-FFF2-40B4-BE49-F238E27FC236}">
                <a16:creationId xmlns:a16="http://schemas.microsoft.com/office/drawing/2014/main" id="{205F06BD-EAA1-4056-ACCB-8D6FCE12E985}"/>
              </a:ext>
            </a:extLst>
          </p:cNvPr>
          <p:cNvSpPr>
            <a:spLocks noGrp="1"/>
          </p:cNvSpPr>
          <p:nvPr/>
        </p:nvSpPr>
        <p:spPr>
          <a:xfrm>
            <a:off x="4716848" y="2627991"/>
            <a:ext cx="3143250" cy="304800"/>
          </a:xfrm>
          <a:prstGeom prst="rect">
            <a:avLst/>
          </a:prstGeom>
          <a:noFill/>
          <a:ln w="0">
            <a:noFill/>
            <a:prstDash val="solid"/>
          </a:ln>
        </p:spPr>
        <p:txBody>
          <a:bodyPr anchor="ctr"/>
          <a:lstStyle/>
          <a:p>
            <a:pPr algn="l">
              <a:defRPr sz="1650" b="1">
                <a:solidFill>
                  <a:srgbClr val="167D8C"/>
                </a:solidFill>
              </a:defRPr>
            </a:pPr>
            <a:r>
              <a:rPr sz="1650" b="1">
                <a:solidFill>
                  <a:srgbClr val="167D8C"/>
                </a:solidFill>
                <a:latin typeface="Archivo" panose="020B0604020202020204" charset="-18"/>
                <a:cs typeface="Archivo" panose="020B0604020202020204" charset="-18"/>
              </a:rPr>
              <a:t>Added through collaboration</a:t>
            </a:r>
          </a:p>
        </p:txBody>
      </p:sp>
      <p:sp>
        <p:nvSpPr>
          <p:cNvPr id="231" name="Rectangle 230">
            <a:extLst>
              <a:ext uri="{FF2B5EF4-FFF2-40B4-BE49-F238E27FC236}">
                <a16:creationId xmlns:a16="http://schemas.microsoft.com/office/drawing/2014/main" id="{1E940DB4-95DE-43DB-907B-6AE8DA6FD3A2}"/>
              </a:ext>
            </a:extLst>
          </p:cNvPr>
          <p:cNvSpPr>
            <a:spLocks noGrp="1"/>
          </p:cNvSpPr>
          <p:nvPr/>
        </p:nvSpPr>
        <p:spPr>
          <a:xfrm>
            <a:off x="4716848" y="3056616"/>
            <a:ext cx="4762500" cy="1428750"/>
          </a:xfrm>
          <a:prstGeom prst="rect">
            <a:avLst/>
          </a:prstGeom>
          <a:noFill/>
          <a:ln w="0">
            <a:noFill/>
            <a:prstDash val="solid"/>
          </a:ln>
        </p:spPr>
        <p:txBody>
          <a:bodyPr anchor="ctr"/>
          <a:lstStyle/>
          <a:p>
            <a:pPr algn="l">
              <a:defRPr sz="2325" b="1">
                <a:solidFill>
                  <a:srgbClr val="172321"/>
                </a:solidFill>
              </a:defRPr>
            </a:pPr>
            <a:r>
              <a:rPr sz="2325" b="1" dirty="0">
                <a:solidFill>
                  <a:srgbClr val="172321"/>
                </a:solidFill>
                <a:latin typeface="Archivo" panose="020B0604020202020204" charset="-18"/>
                <a:cs typeface="Archivo" panose="020B0604020202020204" charset="-18"/>
              </a:rPr>
              <a:t>Long-term river condition</a:t>
            </a:r>
          </a:p>
          <a:p>
            <a:pPr algn="l">
              <a:defRPr sz="2325" b="1">
                <a:solidFill>
                  <a:srgbClr val="172321"/>
                </a:solidFill>
              </a:defRPr>
            </a:pPr>
            <a:r>
              <a:rPr sz="2325" b="1" dirty="0">
                <a:solidFill>
                  <a:srgbClr val="172321"/>
                </a:solidFill>
                <a:latin typeface="Archivo" panose="020B0604020202020204" charset="-18"/>
                <a:cs typeface="Archivo" panose="020B0604020202020204" charset="-18"/>
              </a:rPr>
              <a:t>Nature-based solutions</a:t>
            </a:r>
          </a:p>
          <a:p>
            <a:pPr algn="l">
              <a:defRPr sz="2325" b="1">
                <a:solidFill>
                  <a:srgbClr val="172321"/>
                </a:solidFill>
              </a:defRPr>
            </a:pPr>
            <a:r>
              <a:rPr sz="2325" b="1" dirty="0">
                <a:solidFill>
                  <a:srgbClr val="172321"/>
                </a:solidFill>
                <a:latin typeface="Archivo" panose="020B0604020202020204" charset="-18"/>
                <a:cs typeface="Archivo" panose="020B0604020202020204" charset="-18"/>
              </a:rPr>
              <a:t>Governance and maintenance</a:t>
            </a:r>
          </a:p>
        </p:txBody>
      </p:sp>
    </p:spTree>
    <p:extLst>
      <p:ext uri="{BB962C8B-B14F-4D97-AF65-F5344CB8AC3E}">
        <p14:creationId xmlns:p14="http://schemas.microsoft.com/office/powerpoint/2010/main" val="31542271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3">
                                            <p:txEl>
                                              <p:pRg st="0" end="0"/>
                                            </p:txEl>
                                          </p:spTgt>
                                        </p:tgtEl>
                                        <p:attrNameLst>
                                          <p:attrName>style.visibility</p:attrName>
                                        </p:attrNameLst>
                                      </p:cBhvr>
                                      <p:to>
                                        <p:strVal val="visible"/>
                                      </p:to>
                                    </p:set>
                                    <p:animEffect transition="in" filter="fade">
                                      <p:cBhvr>
                                        <p:cTn id="7" dur="500"/>
                                        <p:tgtEl>
                                          <p:spTgt spid="22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27"/>
                                        </p:tgtEl>
                                        <p:attrNameLst>
                                          <p:attrName>style.visibility</p:attrName>
                                        </p:attrNameLst>
                                      </p:cBhvr>
                                      <p:to>
                                        <p:strVal val="visible"/>
                                      </p:to>
                                    </p:set>
                                    <p:animEffect transition="in" filter="fade">
                                      <p:cBhvr>
                                        <p:cTn id="15" dur="500"/>
                                        <p:tgtEl>
                                          <p:spTgt spid="22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28"/>
                                        </p:tgtEl>
                                        <p:attrNameLst>
                                          <p:attrName>style.visibility</p:attrName>
                                        </p:attrNameLst>
                                      </p:cBhvr>
                                      <p:to>
                                        <p:strVal val="visible"/>
                                      </p:to>
                                    </p:set>
                                    <p:animEffect transition="in" filter="fade">
                                      <p:cBhvr>
                                        <p:cTn id="18" dur="500"/>
                                        <p:tgtEl>
                                          <p:spTgt spid="228"/>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229"/>
                                        </p:tgtEl>
                                        <p:attrNameLst>
                                          <p:attrName>style.visibility</p:attrName>
                                        </p:attrNameLst>
                                      </p:cBhvr>
                                      <p:to>
                                        <p:strVal val="visible"/>
                                      </p:to>
                                    </p:set>
                                    <p:animEffect transition="in" filter="fade">
                                      <p:cBhvr>
                                        <p:cTn id="22" dur="500"/>
                                        <p:tgtEl>
                                          <p:spTgt spid="22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230"/>
                                        </p:tgtEl>
                                        <p:attrNameLst>
                                          <p:attrName>style.visibility</p:attrName>
                                        </p:attrNameLst>
                                      </p:cBhvr>
                                      <p:to>
                                        <p:strVal val="visible"/>
                                      </p:to>
                                    </p:set>
                                    <p:animEffect transition="in" filter="fade">
                                      <p:cBhvr>
                                        <p:cTn id="26" dur="500"/>
                                        <p:tgtEl>
                                          <p:spTgt spid="23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31"/>
                                        </p:tgtEl>
                                        <p:attrNameLst>
                                          <p:attrName>style.visibility</p:attrName>
                                        </p:attrNameLst>
                                      </p:cBhvr>
                                      <p:to>
                                        <p:strVal val="visible"/>
                                      </p:to>
                                    </p:set>
                                    <p:animEffect transition="in" filter="fade">
                                      <p:cBhvr>
                                        <p:cTn id="29" dur="500"/>
                                        <p:tgtEl>
                                          <p:spTgt spid="2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 grpId="0" build="p"/>
      <p:bldP spid="227" grpId="0"/>
      <p:bldP spid="228" grpId="0"/>
      <p:bldP spid="230" grpId="0"/>
      <p:bldP spid="2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78"/>
        <p:cNvGrpSpPr/>
        <p:nvPr/>
      </p:nvGrpSpPr>
      <p:grpSpPr>
        <a:xfrm>
          <a:off x="0" y="0"/>
          <a:ext cx="0" cy="0"/>
          <a:chOff x="0" y="0"/>
          <a:chExt cx="0" cy="0"/>
        </a:xfrm>
      </p:grpSpPr>
      <p:sp>
        <p:nvSpPr>
          <p:cNvPr id="1979" name="Google Shape;1979;p4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dirty="0" err="1"/>
              <a:t>Participation</a:t>
            </a:r>
            <a:r>
              <a:rPr lang="sl-SI" dirty="0"/>
              <a:t> </a:t>
            </a:r>
            <a:r>
              <a:rPr lang="sl-SI" dirty="0" err="1"/>
              <a:t>mentioned</a:t>
            </a:r>
            <a:r>
              <a:rPr lang="sl-SI" dirty="0"/>
              <a:t>, not </a:t>
            </a:r>
            <a:r>
              <a:rPr lang="sl-SI" dirty="0" err="1"/>
              <a:t>embeded</a:t>
            </a:r>
            <a:endParaRPr dirty="0"/>
          </a:p>
        </p:txBody>
      </p:sp>
      <p:pic>
        <p:nvPicPr>
          <p:cNvPr id="40" name="Picture 39">
            <a:extLst>
              <a:ext uri="{FF2B5EF4-FFF2-40B4-BE49-F238E27FC236}">
                <a16:creationId xmlns:a16="http://schemas.microsoft.com/office/drawing/2014/main" id="{8E4B0427-36DA-4D89-9BE2-86E71994032D}"/>
              </a:ext>
            </a:extLst>
          </p:cNvPr>
          <p:cNvPicPr>
            <a:picLocks noChangeAspect="1"/>
          </p:cNvPicPr>
          <p:nvPr/>
        </p:nvPicPr>
        <p:blipFill>
          <a:blip r:embed="rId3">
            <a:clrChange>
              <a:clrFrom>
                <a:srgbClr val="FFFFFF"/>
              </a:clrFrom>
              <a:clrTo>
                <a:srgbClr val="FFFFFF">
                  <a:alpha val="0"/>
                </a:srgbClr>
              </a:clrTo>
            </a:clrChange>
          </a:blip>
          <a:stretch/>
        </p:blipFill>
        <p:spPr>
          <a:xfrm>
            <a:off x="0" y="1214437"/>
            <a:ext cx="7239000" cy="2714625"/>
          </a:xfrm>
          <a:prstGeom prst="rect">
            <a:avLst/>
          </a:prstGeom>
        </p:spPr>
      </p:pic>
      <p:sp>
        <p:nvSpPr>
          <p:cNvPr id="42" name="Google Shape;2356;p54">
            <a:extLst>
              <a:ext uri="{FF2B5EF4-FFF2-40B4-BE49-F238E27FC236}">
                <a16:creationId xmlns:a16="http://schemas.microsoft.com/office/drawing/2014/main" id="{8E522B9B-C4A3-4E1D-82DA-11331D8956F5}"/>
              </a:ext>
            </a:extLst>
          </p:cNvPr>
          <p:cNvSpPr txBox="1">
            <a:spLocks/>
          </p:cNvSpPr>
          <p:nvPr/>
        </p:nvSpPr>
        <p:spPr>
          <a:xfrm>
            <a:off x="6574622" y="1429506"/>
            <a:ext cx="2150278" cy="2441454"/>
          </a:xfrm>
          <a:prstGeom prst="roundRect">
            <a:avLst>
              <a:gd name="adj" fmla="val 2846"/>
            </a:avLst>
          </a:prstGeom>
          <a:gradFill flip="none" rotWithShape="1">
            <a:gsLst>
              <a:gs pos="0">
                <a:srgbClr val="729B9E"/>
              </a:gs>
              <a:gs pos="46000">
                <a:schemeClr val="lt2">
                  <a:shade val="67500"/>
                  <a:satMod val="115000"/>
                </a:schemeClr>
              </a:gs>
              <a:gs pos="100000">
                <a:schemeClr val="lt2">
                  <a:shade val="100000"/>
                  <a:satMod val="115000"/>
                </a:schemeClr>
              </a:gs>
            </a:gsLst>
            <a:lin ang="16200000" scaled="1"/>
            <a:tileRect/>
          </a:gra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400"/>
              <a:buFont typeface="PT Sans"/>
              <a:buNone/>
              <a:defRPr sz="1600" b="0" i="0" u="none" strike="noStrike" cap="none">
                <a:solidFill>
                  <a:schemeClr val="dk1"/>
                </a:solidFill>
                <a:latin typeface="Figtree"/>
                <a:ea typeface="Figtree"/>
                <a:cs typeface="Figtree"/>
                <a:sym typeface="Figtree"/>
              </a:defRPr>
            </a:lvl1pPr>
            <a:lvl2pPr marL="914400" marR="0" lvl="1" indent="-317500" algn="ctr" rtl="0">
              <a:lnSpc>
                <a:spcPct val="100000"/>
              </a:lnSpc>
              <a:spcBef>
                <a:spcPts val="0"/>
              </a:spcBef>
              <a:spcAft>
                <a:spcPts val="0"/>
              </a:spcAft>
              <a:buClr>
                <a:schemeClr val="dk1"/>
              </a:buClr>
              <a:buSzPts val="2100"/>
              <a:buFont typeface="Figtree"/>
              <a:buNone/>
              <a:defRPr sz="2100" b="0" i="0" u="none" strike="noStrike" cap="none">
                <a:solidFill>
                  <a:schemeClr val="dk1"/>
                </a:solidFill>
                <a:latin typeface="Figtree"/>
                <a:ea typeface="Figtree"/>
                <a:cs typeface="Figtree"/>
                <a:sym typeface="Figtree"/>
              </a:defRPr>
            </a:lvl2pPr>
            <a:lvl3pPr marL="1371600" marR="0" lvl="2" indent="-317500" algn="ctr" rtl="0">
              <a:lnSpc>
                <a:spcPct val="100000"/>
              </a:lnSpc>
              <a:spcBef>
                <a:spcPts val="0"/>
              </a:spcBef>
              <a:spcAft>
                <a:spcPts val="0"/>
              </a:spcAft>
              <a:buClr>
                <a:schemeClr val="dk1"/>
              </a:buClr>
              <a:buSzPts val="2100"/>
              <a:buFont typeface="Figtree"/>
              <a:buNone/>
              <a:defRPr sz="2100" b="0" i="0" u="none" strike="noStrike" cap="none">
                <a:solidFill>
                  <a:schemeClr val="dk1"/>
                </a:solidFill>
                <a:latin typeface="Figtree"/>
                <a:ea typeface="Figtree"/>
                <a:cs typeface="Figtree"/>
                <a:sym typeface="Figtree"/>
              </a:defRPr>
            </a:lvl3pPr>
            <a:lvl4pPr marL="1828800" marR="0" lvl="3"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4pPr>
            <a:lvl5pPr marL="2286000" marR="0" lvl="4"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5pPr>
            <a:lvl6pPr marL="2743200" marR="0" lvl="5"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6pPr>
            <a:lvl7pPr marL="3200400" marR="0" lvl="6"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7pPr>
            <a:lvl8pPr marL="3657600" marR="0" lvl="7"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8pPr>
            <a:lvl9pPr marL="4114800" marR="0" lvl="8" indent="-317500" algn="ctr" rtl="0">
              <a:lnSpc>
                <a:spcPct val="100000"/>
              </a:lnSpc>
              <a:spcBef>
                <a:spcPts val="0"/>
              </a:spcBef>
              <a:spcAft>
                <a:spcPts val="0"/>
              </a:spcAft>
              <a:buClr>
                <a:schemeClr val="dk1"/>
              </a:buClr>
              <a:buSzPts val="2100"/>
              <a:buFont typeface="PT Sans"/>
              <a:buNone/>
              <a:defRPr sz="2100" b="0" i="0" u="none" strike="noStrike" cap="none">
                <a:solidFill>
                  <a:schemeClr val="dk1"/>
                </a:solidFill>
                <a:latin typeface="PT Sans"/>
                <a:ea typeface="PT Sans"/>
                <a:cs typeface="PT Sans"/>
                <a:sym typeface="PT Sans"/>
              </a:defRPr>
            </a:lvl9pPr>
          </a:lstStyle>
          <a:p>
            <a:pPr marL="0" indent="0"/>
            <a:r>
              <a:rPr lang="sl-SI" sz="3200" b="1" dirty="0">
                <a:solidFill>
                  <a:schemeClr val="accent1">
                    <a:lumMod val="50000"/>
                  </a:schemeClr>
                </a:solidFill>
              </a:rPr>
              <a:t>46</a:t>
            </a:r>
          </a:p>
          <a:p>
            <a:pPr marL="0" indent="0"/>
            <a:r>
              <a:rPr lang="sl-SI" b="1" dirty="0" err="1"/>
              <a:t>publications</a:t>
            </a:r>
            <a:endParaRPr lang="sl-SI" b="1" dirty="0"/>
          </a:p>
          <a:p>
            <a:pPr marL="0" indent="0"/>
            <a:endParaRPr lang="sl-SI" dirty="0"/>
          </a:p>
          <a:p>
            <a:pPr marL="0" indent="0"/>
            <a:r>
              <a:rPr lang="sl-SI" sz="1400" dirty="0">
                <a:solidFill>
                  <a:schemeClr val="accent1">
                    <a:lumMod val="20000"/>
                    <a:lumOff val="80000"/>
                  </a:schemeClr>
                </a:solidFill>
              </a:rPr>
              <a:t>No date </a:t>
            </a:r>
            <a:r>
              <a:rPr lang="sl-SI" sz="1400" dirty="0" err="1">
                <a:solidFill>
                  <a:schemeClr val="accent1">
                    <a:lumMod val="20000"/>
                    <a:lumOff val="80000"/>
                  </a:schemeClr>
                </a:solidFill>
              </a:rPr>
              <a:t>restrictions</a:t>
            </a:r>
            <a:endParaRPr lang="sl-SI" sz="1400" dirty="0">
              <a:solidFill>
                <a:schemeClr val="accent1">
                  <a:lumMod val="20000"/>
                  <a:lumOff val="80000"/>
                </a:schemeClr>
              </a:solidFill>
            </a:endParaRPr>
          </a:p>
          <a:p>
            <a:pPr marL="0" indent="0"/>
            <a:r>
              <a:rPr lang="sl-SI" sz="1400" dirty="0" err="1">
                <a:solidFill>
                  <a:schemeClr val="accent1">
                    <a:lumMod val="20000"/>
                    <a:lumOff val="80000"/>
                  </a:schemeClr>
                </a:solidFill>
              </a:rPr>
              <a:t>WoS</a:t>
            </a:r>
            <a:endParaRPr lang="sl-SI" sz="1400" dirty="0">
              <a:solidFill>
                <a:schemeClr val="accent1">
                  <a:lumMod val="20000"/>
                  <a:lumOff val="80000"/>
                </a:schemeClr>
              </a:solidFill>
            </a:endParaRPr>
          </a:p>
          <a:p>
            <a:pPr marL="0" indent="0"/>
            <a:r>
              <a:rPr lang="sl-SI" sz="1400" dirty="0" err="1">
                <a:solidFill>
                  <a:schemeClr val="accent1">
                    <a:lumMod val="20000"/>
                    <a:lumOff val="80000"/>
                  </a:schemeClr>
                </a:solidFill>
              </a:rPr>
              <a:t>Surface-level</a:t>
            </a:r>
            <a:endParaRPr lang="en-GB" sz="1400" dirty="0">
              <a:solidFill>
                <a:schemeClr val="accent1">
                  <a:lumMod val="20000"/>
                  <a:lumOff val="80000"/>
                </a:schemeClr>
              </a:solidFill>
            </a:endParaRPr>
          </a:p>
        </p:txBody>
      </p:sp>
      <p:sp>
        <p:nvSpPr>
          <p:cNvPr id="43" name="Rectangle 42">
            <a:extLst>
              <a:ext uri="{FF2B5EF4-FFF2-40B4-BE49-F238E27FC236}">
                <a16:creationId xmlns:a16="http://schemas.microsoft.com/office/drawing/2014/main" id="{9EDCC270-27A3-413A-8F2C-BE4DC074E20C}"/>
              </a:ext>
            </a:extLst>
          </p:cNvPr>
          <p:cNvSpPr>
            <a:spLocks noGrp="1"/>
          </p:cNvSpPr>
          <p:nvPr/>
        </p:nvSpPr>
        <p:spPr>
          <a:xfrm>
            <a:off x="720000" y="4125774"/>
            <a:ext cx="8004900" cy="500063"/>
          </a:xfrm>
          <a:prstGeom prst="rect">
            <a:avLst/>
          </a:prstGeom>
          <a:noFill/>
          <a:ln w="0">
            <a:noFill/>
            <a:prstDash val="solid"/>
          </a:ln>
        </p:spPr>
        <p:txBody>
          <a:bodyPr anchor="ctr"/>
          <a:lstStyle/>
          <a:p>
            <a:pPr algn="l">
              <a:defRPr sz="2100" b="1">
                <a:solidFill>
                  <a:srgbClr val="FFFFFF"/>
                </a:solidFill>
              </a:defRPr>
            </a:pPr>
            <a:r>
              <a:rPr sz="1575" b="1" dirty="0">
                <a:solidFill>
                  <a:schemeClr val="accent1">
                    <a:lumMod val="50000"/>
                  </a:schemeClr>
                </a:solidFill>
                <a:latin typeface="Archivo" panose="020B0604020202020204" charset="-18"/>
                <a:cs typeface="Archivo" panose="020B0604020202020204" charset="-18"/>
              </a:rPr>
              <a:t>Open invitation: help extend and critically review participatory ABM in flooding.</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79"/>
                                        </p:tgtEl>
                                        <p:attrNameLst>
                                          <p:attrName>style.visibility</p:attrName>
                                        </p:attrNameLst>
                                      </p:cBhvr>
                                      <p:to>
                                        <p:strVal val="visible"/>
                                      </p:to>
                                    </p:set>
                                    <p:animEffect transition="in" filter="fade">
                                      <p:cBhvr>
                                        <p:cTn id="7" dur="500"/>
                                        <p:tgtEl>
                                          <p:spTgt spid="197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500"/>
                                        <p:tgtEl>
                                          <p:spTgt spid="42"/>
                                        </p:tgtEl>
                                      </p:cBhvr>
                                    </p:animEffect>
                                  </p:childTnLst>
                                </p:cTn>
                              </p:par>
                              <p:par>
                                <p:cTn id="13" presetID="10" presetClass="entr" presetSubtype="0"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500"/>
                                        <p:tgtEl>
                                          <p:spTgt spid="4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fade">
                                      <p:cBhvr>
                                        <p:cTn id="2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9" grpId="0"/>
      <p:bldP spid="42" grpId="0" animBg="1"/>
      <p:bldP spid="4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82D161-4685-493D-A8F9-FB8F2153E0C5}"/>
              </a:ext>
            </a:extLst>
          </p:cNvPr>
          <p:cNvSpPr>
            <a:spLocks noGrp="1"/>
          </p:cNvSpPr>
          <p:nvPr/>
        </p:nvSpPr>
        <p:spPr>
          <a:xfrm>
            <a:off x="685800" y="714535"/>
            <a:ext cx="7358063" cy="842963"/>
          </a:xfrm>
          <a:prstGeom prst="rect">
            <a:avLst/>
          </a:prstGeom>
          <a:noFill/>
          <a:ln w="0">
            <a:noFill/>
            <a:prstDash val="solid"/>
          </a:ln>
        </p:spPr>
        <p:txBody>
          <a:bodyPr anchor="ctr"/>
          <a:lstStyle/>
          <a:p>
            <a:pPr algn="l">
              <a:defRPr sz="3300" b="1">
                <a:solidFill>
                  <a:srgbClr val="FFFFFF"/>
                </a:solidFill>
              </a:defRPr>
            </a:pPr>
            <a:r>
              <a:rPr lang="sl-SI" sz="2475" b="1" dirty="0" err="1">
                <a:solidFill>
                  <a:schemeClr val="accent1">
                    <a:lumMod val="50000"/>
                  </a:schemeClr>
                </a:solidFill>
                <a:latin typeface="Archivo" panose="020B0604020202020204" charset="-18"/>
                <a:cs typeface="Archivo" panose="020B0604020202020204" charset="-18"/>
              </a:rPr>
              <a:t>Participation</a:t>
            </a:r>
            <a:r>
              <a:rPr lang="sl-SI" sz="2475" b="1" dirty="0">
                <a:solidFill>
                  <a:schemeClr val="accent1">
                    <a:lumMod val="50000"/>
                  </a:schemeClr>
                </a:solidFill>
                <a:latin typeface="Archivo" panose="020B0604020202020204" charset="-18"/>
                <a:cs typeface="Archivo" panose="020B0604020202020204" charset="-18"/>
              </a:rPr>
              <a:t> </a:t>
            </a:r>
            <a:r>
              <a:rPr lang="sl-SI" sz="2475" b="1" dirty="0" err="1">
                <a:solidFill>
                  <a:schemeClr val="accent1">
                    <a:lumMod val="50000"/>
                  </a:schemeClr>
                </a:solidFill>
                <a:latin typeface="Archivo" panose="020B0604020202020204" charset="-18"/>
                <a:cs typeface="Archivo" panose="020B0604020202020204" charset="-18"/>
              </a:rPr>
              <a:t>into</a:t>
            </a:r>
            <a:r>
              <a:rPr lang="sl-SI" sz="2475" b="1" dirty="0">
                <a:solidFill>
                  <a:schemeClr val="accent1">
                    <a:lumMod val="50000"/>
                  </a:schemeClr>
                </a:solidFill>
                <a:latin typeface="Archivo" panose="020B0604020202020204" charset="-18"/>
                <a:cs typeface="Archivo" panose="020B0604020202020204" charset="-18"/>
              </a:rPr>
              <a:t> </a:t>
            </a:r>
            <a:r>
              <a:rPr lang="sl-SI" sz="2475" b="1" dirty="0" err="1">
                <a:solidFill>
                  <a:schemeClr val="accent1">
                    <a:lumMod val="50000"/>
                  </a:schemeClr>
                </a:solidFill>
                <a:latin typeface="Archivo" panose="020B0604020202020204" charset="-18"/>
                <a:cs typeface="Archivo" panose="020B0604020202020204" charset="-18"/>
              </a:rPr>
              <a:t>research</a:t>
            </a:r>
            <a:r>
              <a:rPr lang="sl-SI" sz="2475" b="1" dirty="0">
                <a:solidFill>
                  <a:schemeClr val="accent1">
                    <a:lumMod val="50000"/>
                  </a:schemeClr>
                </a:solidFill>
                <a:latin typeface="Archivo" panose="020B0604020202020204" charset="-18"/>
                <a:cs typeface="Archivo" panose="020B0604020202020204" charset="-18"/>
              </a:rPr>
              <a:t> design</a:t>
            </a:r>
            <a:endParaRPr sz="2475" b="1" dirty="0">
              <a:solidFill>
                <a:schemeClr val="accent1">
                  <a:lumMod val="50000"/>
                </a:schemeClr>
              </a:solidFill>
              <a:latin typeface="Archivo" panose="020B0604020202020204" charset="-18"/>
              <a:cs typeface="Archivo" panose="020B0604020202020204" charset="-18"/>
            </a:endParaRPr>
          </a:p>
        </p:txBody>
      </p:sp>
      <p:sp>
        <p:nvSpPr>
          <p:cNvPr id="21" name="Rectangle 20">
            <a:extLst>
              <a:ext uri="{FF2B5EF4-FFF2-40B4-BE49-F238E27FC236}">
                <a16:creationId xmlns:a16="http://schemas.microsoft.com/office/drawing/2014/main" id="{07A0F36B-2B29-4F60-AC78-86CCE5411900}"/>
              </a:ext>
            </a:extLst>
          </p:cNvPr>
          <p:cNvSpPr>
            <a:spLocks noGrp="1"/>
          </p:cNvSpPr>
          <p:nvPr/>
        </p:nvSpPr>
        <p:spPr>
          <a:xfrm>
            <a:off x="8429625" y="4872037"/>
            <a:ext cx="200025" cy="128588"/>
          </a:xfrm>
          <a:prstGeom prst="rect">
            <a:avLst/>
          </a:prstGeom>
          <a:noFill/>
          <a:ln w="0">
            <a:noFill/>
            <a:prstDash val="solid"/>
          </a:ln>
        </p:spPr>
        <p:txBody>
          <a:bodyPr anchor="ctr"/>
          <a:lstStyle/>
          <a:p>
            <a:pPr algn="r">
              <a:defRPr sz="825" b="0">
                <a:solidFill>
                  <a:srgbClr val="71807D"/>
                </a:solidFill>
              </a:defRPr>
            </a:pPr>
            <a:r>
              <a:rPr sz="619">
                <a:solidFill>
                  <a:srgbClr val="71807D"/>
                </a:solidFill>
                <a:latin typeface="Archivo" panose="020B0604020202020204" charset="-18"/>
                <a:cs typeface="Archivo" panose="020B0604020202020204" charset="-18"/>
              </a:rPr>
              <a:t>5</a:t>
            </a:r>
          </a:p>
        </p:txBody>
      </p:sp>
      <p:sp>
        <p:nvSpPr>
          <p:cNvPr id="25" name="Arrow: Right 24">
            <a:extLst>
              <a:ext uri="{FF2B5EF4-FFF2-40B4-BE49-F238E27FC236}">
                <a16:creationId xmlns:a16="http://schemas.microsoft.com/office/drawing/2014/main" id="{F776BF97-3074-4D6E-9DC2-A00BA383FA7F}"/>
              </a:ext>
            </a:extLst>
          </p:cNvPr>
          <p:cNvSpPr>
            <a:spLocks noGrp="1"/>
          </p:cNvSpPr>
          <p:nvPr/>
        </p:nvSpPr>
        <p:spPr>
          <a:xfrm>
            <a:off x="1876425" y="2661002"/>
            <a:ext cx="336550" cy="297921"/>
          </a:xfrm>
          <a:prstGeom prst="rightArrow">
            <a:avLst/>
          </a:prstGeom>
          <a:solidFill>
            <a:srgbClr val="167D8C"/>
          </a:solidFill>
          <a:ln w="0">
            <a:solidFill>
              <a:srgbClr val="167D8C"/>
            </a:solidFill>
            <a:prstDash val="solid"/>
          </a:ln>
        </p:spPr>
      </p:sp>
      <p:sp>
        <p:nvSpPr>
          <p:cNvPr id="26" name="Rectangle 25">
            <a:extLst>
              <a:ext uri="{FF2B5EF4-FFF2-40B4-BE49-F238E27FC236}">
                <a16:creationId xmlns:a16="http://schemas.microsoft.com/office/drawing/2014/main" id="{17F2161A-726E-46AD-9096-8A2ECD9E59B0}"/>
              </a:ext>
            </a:extLst>
          </p:cNvPr>
          <p:cNvSpPr>
            <a:spLocks noGrp="1"/>
          </p:cNvSpPr>
          <p:nvPr/>
        </p:nvSpPr>
        <p:spPr>
          <a:xfrm>
            <a:off x="444500" y="1720214"/>
            <a:ext cx="1346200" cy="675287"/>
          </a:xfrm>
          <a:prstGeom prst="rect">
            <a:avLst/>
          </a:prstGeom>
          <a:noFill/>
          <a:ln w="0">
            <a:noFill/>
            <a:prstDash val="solid"/>
          </a:ln>
        </p:spPr>
        <p:txBody>
          <a:bodyPr anchor="ctr"/>
          <a:lstStyle/>
          <a:p>
            <a:pPr algn="ctr">
              <a:defRPr sz="3900" b="1">
                <a:solidFill>
                  <a:srgbClr val="167D8C"/>
                </a:solidFill>
              </a:defRPr>
            </a:pPr>
            <a:r>
              <a:rPr sz="3900" b="1">
                <a:solidFill>
                  <a:srgbClr val="167D8C"/>
                </a:solidFill>
              </a:rPr>
              <a:t>1</a:t>
            </a:r>
          </a:p>
        </p:txBody>
      </p:sp>
      <p:sp>
        <p:nvSpPr>
          <p:cNvPr id="27" name="Rectangle 26">
            <a:extLst>
              <a:ext uri="{FF2B5EF4-FFF2-40B4-BE49-F238E27FC236}">
                <a16:creationId xmlns:a16="http://schemas.microsoft.com/office/drawing/2014/main" id="{9C782E8F-857A-4858-A4BA-DFAC239CE49B}"/>
              </a:ext>
            </a:extLst>
          </p:cNvPr>
          <p:cNvSpPr>
            <a:spLocks noGrp="1"/>
          </p:cNvSpPr>
          <p:nvPr/>
        </p:nvSpPr>
        <p:spPr>
          <a:xfrm>
            <a:off x="444500" y="2415540"/>
            <a:ext cx="1346200" cy="337644"/>
          </a:xfrm>
          <a:prstGeom prst="rect">
            <a:avLst/>
          </a:prstGeom>
          <a:noFill/>
          <a:ln w="0">
            <a:noFill/>
            <a:prstDash val="solid"/>
          </a:ln>
        </p:spPr>
        <p:txBody>
          <a:bodyPr anchor="ctr"/>
          <a:lstStyle/>
          <a:p>
            <a:pPr algn="ctr">
              <a:defRPr sz="1725" b="1">
                <a:solidFill>
                  <a:srgbClr val="172321"/>
                </a:solidFill>
              </a:defRPr>
            </a:pPr>
            <a:r>
              <a:rPr sz="1725" b="1">
                <a:solidFill>
                  <a:srgbClr val="172321"/>
                </a:solidFill>
              </a:rPr>
              <a:t>Engage</a:t>
            </a:r>
          </a:p>
        </p:txBody>
      </p:sp>
      <p:sp>
        <p:nvSpPr>
          <p:cNvPr id="28" name="Rectangle 27">
            <a:extLst>
              <a:ext uri="{FF2B5EF4-FFF2-40B4-BE49-F238E27FC236}">
                <a16:creationId xmlns:a16="http://schemas.microsoft.com/office/drawing/2014/main" id="{47FA3CE5-9417-4499-94E8-7D194D6D93DE}"/>
              </a:ext>
            </a:extLst>
          </p:cNvPr>
          <p:cNvSpPr>
            <a:spLocks noGrp="1"/>
          </p:cNvSpPr>
          <p:nvPr/>
        </p:nvSpPr>
        <p:spPr>
          <a:xfrm>
            <a:off x="444500" y="2815590"/>
            <a:ext cx="1346200" cy="715010"/>
          </a:xfrm>
          <a:prstGeom prst="rect">
            <a:avLst/>
          </a:prstGeom>
          <a:noFill/>
          <a:ln w="0">
            <a:noFill/>
            <a:prstDash val="solid"/>
          </a:ln>
        </p:spPr>
        <p:txBody>
          <a:bodyPr anchor="ctr"/>
          <a:lstStyle/>
          <a:p>
            <a:pPr algn="ctr">
              <a:defRPr sz="1350" b="0">
                <a:solidFill>
                  <a:srgbClr val="596865"/>
                </a:solidFill>
              </a:defRPr>
            </a:pPr>
            <a:r>
              <a:rPr sz="1350" b="0">
                <a:solidFill>
                  <a:srgbClr val="596865"/>
                </a:solidFill>
              </a:rPr>
              <a:t>actors + local knowledge</a:t>
            </a:r>
          </a:p>
        </p:txBody>
      </p:sp>
      <p:sp>
        <p:nvSpPr>
          <p:cNvPr id="29" name="Arrow: Right 28">
            <a:extLst>
              <a:ext uri="{FF2B5EF4-FFF2-40B4-BE49-F238E27FC236}">
                <a16:creationId xmlns:a16="http://schemas.microsoft.com/office/drawing/2014/main" id="{660F0357-CED7-4AE2-A3C3-626D98B41719}"/>
              </a:ext>
            </a:extLst>
          </p:cNvPr>
          <p:cNvSpPr>
            <a:spLocks noGrp="1"/>
          </p:cNvSpPr>
          <p:nvPr/>
        </p:nvSpPr>
        <p:spPr>
          <a:xfrm>
            <a:off x="3730625" y="2661002"/>
            <a:ext cx="336550" cy="297921"/>
          </a:xfrm>
          <a:prstGeom prst="rightArrow">
            <a:avLst/>
          </a:prstGeom>
          <a:solidFill>
            <a:srgbClr val="167D8C"/>
          </a:solidFill>
          <a:ln w="0">
            <a:solidFill>
              <a:srgbClr val="167D8C"/>
            </a:solidFill>
            <a:prstDash val="solid"/>
          </a:ln>
        </p:spPr>
      </p:sp>
      <p:sp>
        <p:nvSpPr>
          <p:cNvPr id="30" name="Rectangle 29">
            <a:extLst>
              <a:ext uri="{FF2B5EF4-FFF2-40B4-BE49-F238E27FC236}">
                <a16:creationId xmlns:a16="http://schemas.microsoft.com/office/drawing/2014/main" id="{C50639D0-D3BB-4533-9E07-CE0AA525BE13}"/>
              </a:ext>
            </a:extLst>
          </p:cNvPr>
          <p:cNvSpPr>
            <a:spLocks noGrp="1"/>
          </p:cNvSpPr>
          <p:nvPr/>
        </p:nvSpPr>
        <p:spPr>
          <a:xfrm>
            <a:off x="2298700" y="1720214"/>
            <a:ext cx="1346200" cy="675287"/>
          </a:xfrm>
          <a:prstGeom prst="rect">
            <a:avLst/>
          </a:prstGeom>
          <a:noFill/>
          <a:ln w="0">
            <a:noFill/>
            <a:prstDash val="solid"/>
          </a:ln>
        </p:spPr>
        <p:txBody>
          <a:bodyPr anchor="ctr"/>
          <a:lstStyle/>
          <a:p>
            <a:pPr algn="ctr">
              <a:defRPr sz="3900" b="1">
                <a:solidFill>
                  <a:srgbClr val="167D8C"/>
                </a:solidFill>
              </a:defRPr>
            </a:pPr>
            <a:r>
              <a:rPr sz="3900" b="1">
                <a:solidFill>
                  <a:srgbClr val="167D8C"/>
                </a:solidFill>
              </a:rPr>
              <a:t>2</a:t>
            </a:r>
          </a:p>
        </p:txBody>
      </p:sp>
      <p:sp>
        <p:nvSpPr>
          <p:cNvPr id="31" name="Rectangle 30">
            <a:extLst>
              <a:ext uri="{FF2B5EF4-FFF2-40B4-BE49-F238E27FC236}">
                <a16:creationId xmlns:a16="http://schemas.microsoft.com/office/drawing/2014/main" id="{C310FCCA-86C2-4387-BDF7-EFE2EEB32505}"/>
              </a:ext>
            </a:extLst>
          </p:cNvPr>
          <p:cNvSpPr>
            <a:spLocks noGrp="1"/>
          </p:cNvSpPr>
          <p:nvPr/>
        </p:nvSpPr>
        <p:spPr>
          <a:xfrm>
            <a:off x="2298700" y="2415540"/>
            <a:ext cx="1346200" cy="337644"/>
          </a:xfrm>
          <a:prstGeom prst="rect">
            <a:avLst/>
          </a:prstGeom>
          <a:noFill/>
          <a:ln w="0">
            <a:noFill/>
            <a:prstDash val="solid"/>
          </a:ln>
        </p:spPr>
        <p:txBody>
          <a:bodyPr anchor="ctr"/>
          <a:lstStyle/>
          <a:p>
            <a:pPr algn="ctr">
              <a:defRPr sz="1725" b="1">
                <a:solidFill>
                  <a:srgbClr val="172321"/>
                </a:solidFill>
              </a:defRPr>
            </a:pPr>
            <a:r>
              <a:rPr sz="1725" b="1" dirty="0">
                <a:solidFill>
                  <a:srgbClr val="172321"/>
                </a:solidFill>
              </a:rPr>
              <a:t>Integrate</a:t>
            </a:r>
          </a:p>
        </p:txBody>
      </p:sp>
      <p:sp>
        <p:nvSpPr>
          <p:cNvPr id="32" name="Rectangle 31">
            <a:extLst>
              <a:ext uri="{FF2B5EF4-FFF2-40B4-BE49-F238E27FC236}">
                <a16:creationId xmlns:a16="http://schemas.microsoft.com/office/drawing/2014/main" id="{81A86B92-67ED-4C72-92A0-F303FC7E3CA5}"/>
              </a:ext>
            </a:extLst>
          </p:cNvPr>
          <p:cNvSpPr>
            <a:spLocks noGrp="1"/>
          </p:cNvSpPr>
          <p:nvPr/>
        </p:nvSpPr>
        <p:spPr>
          <a:xfrm>
            <a:off x="2298700" y="2815590"/>
            <a:ext cx="1346200" cy="715010"/>
          </a:xfrm>
          <a:prstGeom prst="rect">
            <a:avLst/>
          </a:prstGeom>
          <a:noFill/>
          <a:ln w="0">
            <a:noFill/>
            <a:prstDash val="solid"/>
          </a:ln>
        </p:spPr>
        <p:txBody>
          <a:bodyPr anchor="ctr"/>
          <a:lstStyle/>
          <a:p>
            <a:pPr algn="ctr">
              <a:defRPr sz="1350" b="0">
                <a:solidFill>
                  <a:srgbClr val="596865"/>
                </a:solidFill>
              </a:defRPr>
            </a:pPr>
            <a:r>
              <a:rPr sz="1350" b="0">
                <a:solidFill>
                  <a:srgbClr val="596865"/>
                </a:solidFill>
              </a:rPr>
              <a:t>GIS + hydro + reports</a:t>
            </a:r>
          </a:p>
        </p:txBody>
      </p:sp>
      <p:sp>
        <p:nvSpPr>
          <p:cNvPr id="33" name="Arrow: Right 32">
            <a:extLst>
              <a:ext uri="{FF2B5EF4-FFF2-40B4-BE49-F238E27FC236}">
                <a16:creationId xmlns:a16="http://schemas.microsoft.com/office/drawing/2014/main" id="{B69763F3-BEB0-4B1E-BC75-0A006BBC9FE3}"/>
              </a:ext>
            </a:extLst>
          </p:cNvPr>
          <p:cNvSpPr>
            <a:spLocks noGrp="1"/>
          </p:cNvSpPr>
          <p:nvPr/>
        </p:nvSpPr>
        <p:spPr>
          <a:xfrm>
            <a:off x="5584825" y="2661001"/>
            <a:ext cx="336550" cy="297921"/>
          </a:xfrm>
          <a:prstGeom prst="rightArrow">
            <a:avLst/>
          </a:prstGeom>
          <a:solidFill>
            <a:srgbClr val="167D8C"/>
          </a:solidFill>
          <a:ln w="0">
            <a:solidFill>
              <a:srgbClr val="167D8C"/>
            </a:solidFill>
            <a:prstDash val="solid"/>
          </a:ln>
        </p:spPr>
      </p:sp>
      <p:sp>
        <p:nvSpPr>
          <p:cNvPr id="34" name="Rectangle 33">
            <a:extLst>
              <a:ext uri="{FF2B5EF4-FFF2-40B4-BE49-F238E27FC236}">
                <a16:creationId xmlns:a16="http://schemas.microsoft.com/office/drawing/2014/main" id="{665B701F-6FAF-4B93-903B-F13EB1887CFA}"/>
              </a:ext>
            </a:extLst>
          </p:cNvPr>
          <p:cNvSpPr>
            <a:spLocks noGrp="1"/>
          </p:cNvSpPr>
          <p:nvPr/>
        </p:nvSpPr>
        <p:spPr>
          <a:xfrm>
            <a:off x="4152900" y="1720214"/>
            <a:ext cx="1346200" cy="675287"/>
          </a:xfrm>
          <a:prstGeom prst="rect">
            <a:avLst/>
          </a:prstGeom>
          <a:noFill/>
          <a:ln w="0">
            <a:noFill/>
            <a:prstDash val="solid"/>
          </a:ln>
        </p:spPr>
        <p:txBody>
          <a:bodyPr anchor="ctr"/>
          <a:lstStyle/>
          <a:p>
            <a:pPr algn="ctr">
              <a:defRPr sz="3900" b="1">
                <a:solidFill>
                  <a:srgbClr val="7B9B55"/>
                </a:solidFill>
              </a:defRPr>
            </a:pPr>
            <a:r>
              <a:rPr sz="3900" b="1">
                <a:solidFill>
                  <a:srgbClr val="7B9B55"/>
                </a:solidFill>
              </a:rPr>
              <a:t>3</a:t>
            </a:r>
          </a:p>
        </p:txBody>
      </p:sp>
      <p:sp>
        <p:nvSpPr>
          <p:cNvPr id="35" name="Rectangle 34">
            <a:extLst>
              <a:ext uri="{FF2B5EF4-FFF2-40B4-BE49-F238E27FC236}">
                <a16:creationId xmlns:a16="http://schemas.microsoft.com/office/drawing/2014/main" id="{1993B8B6-7C78-4A5E-8D24-ECCF45600A1E}"/>
              </a:ext>
            </a:extLst>
          </p:cNvPr>
          <p:cNvSpPr>
            <a:spLocks noGrp="1"/>
          </p:cNvSpPr>
          <p:nvPr/>
        </p:nvSpPr>
        <p:spPr>
          <a:xfrm>
            <a:off x="4152900" y="2415540"/>
            <a:ext cx="1346200" cy="337644"/>
          </a:xfrm>
          <a:prstGeom prst="rect">
            <a:avLst/>
          </a:prstGeom>
          <a:noFill/>
          <a:ln w="0">
            <a:noFill/>
            <a:prstDash val="solid"/>
          </a:ln>
        </p:spPr>
        <p:txBody>
          <a:bodyPr anchor="ctr"/>
          <a:lstStyle/>
          <a:p>
            <a:pPr algn="ctr">
              <a:defRPr sz="1725" b="1">
                <a:solidFill>
                  <a:srgbClr val="172321"/>
                </a:solidFill>
              </a:defRPr>
            </a:pPr>
            <a:r>
              <a:rPr sz="1725" b="1">
                <a:solidFill>
                  <a:srgbClr val="172321"/>
                </a:solidFill>
              </a:rPr>
              <a:t>Model</a:t>
            </a:r>
          </a:p>
        </p:txBody>
      </p:sp>
      <p:sp>
        <p:nvSpPr>
          <p:cNvPr id="36" name="Rectangle 35">
            <a:extLst>
              <a:ext uri="{FF2B5EF4-FFF2-40B4-BE49-F238E27FC236}">
                <a16:creationId xmlns:a16="http://schemas.microsoft.com/office/drawing/2014/main" id="{2861E4C9-FB0F-4B09-A414-504861BD1E8D}"/>
              </a:ext>
            </a:extLst>
          </p:cNvPr>
          <p:cNvSpPr>
            <a:spLocks noGrp="1"/>
          </p:cNvSpPr>
          <p:nvPr/>
        </p:nvSpPr>
        <p:spPr>
          <a:xfrm>
            <a:off x="4152900" y="2815590"/>
            <a:ext cx="1346200" cy="715010"/>
          </a:xfrm>
          <a:prstGeom prst="rect">
            <a:avLst/>
          </a:prstGeom>
          <a:noFill/>
          <a:ln w="0">
            <a:noFill/>
            <a:prstDash val="solid"/>
          </a:ln>
        </p:spPr>
        <p:txBody>
          <a:bodyPr anchor="ctr"/>
          <a:lstStyle/>
          <a:p>
            <a:pPr algn="ctr">
              <a:defRPr sz="1350" b="0">
                <a:solidFill>
                  <a:srgbClr val="596865"/>
                </a:solidFill>
              </a:defRPr>
            </a:pPr>
            <a:r>
              <a:rPr sz="1350" b="0">
                <a:solidFill>
                  <a:srgbClr val="596865"/>
                </a:solidFill>
              </a:rPr>
              <a:t>rules + interactions</a:t>
            </a:r>
          </a:p>
        </p:txBody>
      </p:sp>
      <p:sp>
        <p:nvSpPr>
          <p:cNvPr id="37" name="Arrow: Right 36">
            <a:extLst>
              <a:ext uri="{FF2B5EF4-FFF2-40B4-BE49-F238E27FC236}">
                <a16:creationId xmlns:a16="http://schemas.microsoft.com/office/drawing/2014/main" id="{A58532D4-453B-435B-9C58-AB4BA375541F}"/>
              </a:ext>
            </a:extLst>
          </p:cNvPr>
          <p:cNvSpPr>
            <a:spLocks noGrp="1"/>
          </p:cNvSpPr>
          <p:nvPr/>
        </p:nvSpPr>
        <p:spPr>
          <a:xfrm>
            <a:off x="7439025" y="2661000"/>
            <a:ext cx="336550" cy="297921"/>
          </a:xfrm>
          <a:prstGeom prst="rightArrow">
            <a:avLst/>
          </a:prstGeom>
          <a:solidFill>
            <a:srgbClr val="167D8C"/>
          </a:solidFill>
          <a:ln w="0">
            <a:solidFill>
              <a:srgbClr val="167D8C"/>
            </a:solidFill>
            <a:prstDash val="solid"/>
          </a:ln>
        </p:spPr>
      </p:sp>
      <p:sp>
        <p:nvSpPr>
          <p:cNvPr id="38" name="Rectangle 37">
            <a:extLst>
              <a:ext uri="{FF2B5EF4-FFF2-40B4-BE49-F238E27FC236}">
                <a16:creationId xmlns:a16="http://schemas.microsoft.com/office/drawing/2014/main" id="{49AD8391-C419-4162-893A-B3D2DA8471E8}"/>
              </a:ext>
            </a:extLst>
          </p:cNvPr>
          <p:cNvSpPr>
            <a:spLocks noGrp="1"/>
          </p:cNvSpPr>
          <p:nvPr/>
        </p:nvSpPr>
        <p:spPr>
          <a:xfrm>
            <a:off x="6075362" y="1720214"/>
            <a:ext cx="1346200" cy="675287"/>
          </a:xfrm>
          <a:prstGeom prst="rect">
            <a:avLst/>
          </a:prstGeom>
          <a:noFill/>
          <a:ln w="0">
            <a:noFill/>
            <a:prstDash val="solid"/>
          </a:ln>
        </p:spPr>
        <p:txBody>
          <a:bodyPr anchor="ctr"/>
          <a:lstStyle/>
          <a:p>
            <a:pPr algn="ctr">
              <a:defRPr sz="3900" b="1">
                <a:solidFill>
                  <a:srgbClr val="167D8C"/>
                </a:solidFill>
              </a:defRPr>
            </a:pPr>
            <a:r>
              <a:rPr sz="3900" b="1">
                <a:solidFill>
                  <a:srgbClr val="167D8C"/>
                </a:solidFill>
              </a:rPr>
              <a:t>4</a:t>
            </a:r>
          </a:p>
        </p:txBody>
      </p:sp>
      <p:sp>
        <p:nvSpPr>
          <p:cNvPr id="39" name="Rectangle 38">
            <a:extLst>
              <a:ext uri="{FF2B5EF4-FFF2-40B4-BE49-F238E27FC236}">
                <a16:creationId xmlns:a16="http://schemas.microsoft.com/office/drawing/2014/main" id="{32E04E17-5A2A-41B7-819A-3DFCF906B7AC}"/>
              </a:ext>
            </a:extLst>
          </p:cNvPr>
          <p:cNvSpPr>
            <a:spLocks noGrp="1"/>
          </p:cNvSpPr>
          <p:nvPr/>
        </p:nvSpPr>
        <p:spPr>
          <a:xfrm>
            <a:off x="6075362" y="2415540"/>
            <a:ext cx="1346200" cy="337644"/>
          </a:xfrm>
          <a:prstGeom prst="rect">
            <a:avLst/>
          </a:prstGeom>
          <a:noFill/>
          <a:ln w="0">
            <a:noFill/>
            <a:prstDash val="solid"/>
          </a:ln>
        </p:spPr>
        <p:txBody>
          <a:bodyPr anchor="ctr"/>
          <a:lstStyle/>
          <a:p>
            <a:pPr algn="ctr">
              <a:defRPr sz="1725" b="1">
                <a:solidFill>
                  <a:srgbClr val="172321"/>
                </a:solidFill>
              </a:defRPr>
            </a:pPr>
            <a:r>
              <a:rPr sz="1725" b="1">
                <a:solidFill>
                  <a:srgbClr val="172321"/>
                </a:solidFill>
              </a:rPr>
              <a:t>Validate</a:t>
            </a:r>
          </a:p>
        </p:txBody>
      </p:sp>
      <p:sp>
        <p:nvSpPr>
          <p:cNvPr id="40" name="Rectangle 39">
            <a:extLst>
              <a:ext uri="{FF2B5EF4-FFF2-40B4-BE49-F238E27FC236}">
                <a16:creationId xmlns:a16="http://schemas.microsoft.com/office/drawing/2014/main" id="{3F9AD70B-E154-4CBC-9B35-33E3EBE4253B}"/>
              </a:ext>
            </a:extLst>
          </p:cNvPr>
          <p:cNvSpPr>
            <a:spLocks noGrp="1"/>
          </p:cNvSpPr>
          <p:nvPr/>
        </p:nvSpPr>
        <p:spPr>
          <a:xfrm>
            <a:off x="6075362" y="2815590"/>
            <a:ext cx="1346200" cy="715010"/>
          </a:xfrm>
          <a:prstGeom prst="rect">
            <a:avLst/>
          </a:prstGeom>
          <a:noFill/>
          <a:ln w="0">
            <a:noFill/>
            <a:prstDash val="solid"/>
          </a:ln>
        </p:spPr>
        <p:txBody>
          <a:bodyPr anchor="ctr"/>
          <a:lstStyle/>
          <a:p>
            <a:pPr algn="ctr">
              <a:defRPr sz="1350" b="0">
                <a:solidFill>
                  <a:srgbClr val="596865"/>
                </a:solidFill>
              </a:defRPr>
            </a:pPr>
            <a:r>
              <a:rPr sz="1350" b="0">
                <a:solidFill>
                  <a:srgbClr val="596865"/>
                </a:solidFill>
              </a:rPr>
              <a:t>plausibility + sensitivity</a:t>
            </a:r>
          </a:p>
        </p:txBody>
      </p:sp>
      <p:sp>
        <p:nvSpPr>
          <p:cNvPr id="41" name="Rectangle 40">
            <a:extLst>
              <a:ext uri="{FF2B5EF4-FFF2-40B4-BE49-F238E27FC236}">
                <a16:creationId xmlns:a16="http://schemas.microsoft.com/office/drawing/2014/main" id="{2BB8DAD1-F231-41A6-869E-C9630F8A3E37}"/>
              </a:ext>
            </a:extLst>
          </p:cNvPr>
          <p:cNvSpPr>
            <a:spLocks noGrp="1"/>
          </p:cNvSpPr>
          <p:nvPr/>
        </p:nvSpPr>
        <p:spPr>
          <a:xfrm>
            <a:off x="7797800" y="1720214"/>
            <a:ext cx="1346200" cy="675287"/>
          </a:xfrm>
          <a:prstGeom prst="rect">
            <a:avLst/>
          </a:prstGeom>
          <a:noFill/>
          <a:ln w="0">
            <a:noFill/>
            <a:prstDash val="solid"/>
          </a:ln>
        </p:spPr>
        <p:txBody>
          <a:bodyPr anchor="ctr"/>
          <a:lstStyle/>
          <a:p>
            <a:pPr algn="ctr">
              <a:defRPr sz="3900" b="1">
                <a:solidFill>
                  <a:srgbClr val="167D8C"/>
                </a:solidFill>
              </a:defRPr>
            </a:pPr>
            <a:r>
              <a:rPr sz="3900" b="1">
                <a:solidFill>
                  <a:srgbClr val="167D8C"/>
                </a:solidFill>
              </a:rPr>
              <a:t>5</a:t>
            </a:r>
          </a:p>
        </p:txBody>
      </p:sp>
      <p:sp>
        <p:nvSpPr>
          <p:cNvPr id="42" name="Rectangle 41">
            <a:extLst>
              <a:ext uri="{FF2B5EF4-FFF2-40B4-BE49-F238E27FC236}">
                <a16:creationId xmlns:a16="http://schemas.microsoft.com/office/drawing/2014/main" id="{3C9B6CF7-E90A-4934-9150-253C25A950C8}"/>
              </a:ext>
            </a:extLst>
          </p:cNvPr>
          <p:cNvSpPr>
            <a:spLocks noGrp="1"/>
          </p:cNvSpPr>
          <p:nvPr/>
        </p:nvSpPr>
        <p:spPr>
          <a:xfrm>
            <a:off x="7797800" y="2415540"/>
            <a:ext cx="1346200" cy="337644"/>
          </a:xfrm>
          <a:prstGeom prst="rect">
            <a:avLst/>
          </a:prstGeom>
          <a:noFill/>
          <a:ln w="0">
            <a:noFill/>
            <a:prstDash val="solid"/>
          </a:ln>
        </p:spPr>
        <p:txBody>
          <a:bodyPr anchor="ctr"/>
          <a:lstStyle/>
          <a:p>
            <a:pPr algn="ctr">
              <a:defRPr sz="1725" b="1">
                <a:solidFill>
                  <a:srgbClr val="172321"/>
                </a:solidFill>
              </a:defRPr>
            </a:pPr>
            <a:r>
              <a:rPr sz="1725" b="1">
                <a:solidFill>
                  <a:srgbClr val="172321"/>
                </a:solidFill>
              </a:rPr>
              <a:t>Apply</a:t>
            </a:r>
          </a:p>
        </p:txBody>
      </p:sp>
      <p:sp>
        <p:nvSpPr>
          <p:cNvPr id="43" name="Rectangle 42">
            <a:extLst>
              <a:ext uri="{FF2B5EF4-FFF2-40B4-BE49-F238E27FC236}">
                <a16:creationId xmlns:a16="http://schemas.microsoft.com/office/drawing/2014/main" id="{041E1344-7F01-4F5A-895E-A2F74CC8CE15}"/>
              </a:ext>
            </a:extLst>
          </p:cNvPr>
          <p:cNvSpPr>
            <a:spLocks noGrp="1"/>
          </p:cNvSpPr>
          <p:nvPr/>
        </p:nvSpPr>
        <p:spPr>
          <a:xfrm>
            <a:off x="7797800" y="2815590"/>
            <a:ext cx="1346200" cy="715010"/>
          </a:xfrm>
          <a:prstGeom prst="rect">
            <a:avLst/>
          </a:prstGeom>
          <a:noFill/>
          <a:ln w="0">
            <a:noFill/>
            <a:prstDash val="solid"/>
          </a:ln>
        </p:spPr>
        <p:txBody>
          <a:bodyPr anchor="ctr"/>
          <a:lstStyle/>
          <a:p>
            <a:pPr algn="ctr">
              <a:defRPr sz="1350" b="0">
                <a:solidFill>
                  <a:srgbClr val="596865"/>
                </a:solidFill>
              </a:defRPr>
            </a:pPr>
            <a:r>
              <a:rPr sz="1350" b="0">
                <a:solidFill>
                  <a:srgbClr val="596865"/>
                </a:solidFill>
              </a:rPr>
              <a:t>platform + DSS</a:t>
            </a:r>
          </a:p>
        </p:txBody>
      </p:sp>
    </p:spTree>
    <p:extLst>
      <p:ext uri="{BB962C8B-B14F-4D97-AF65-F5344CB8AC3E}">
        <p14:creationId xmlns:p14="http://schemas.microsoft.com/office/powerpoint/2010/main" val="13481762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fade">
                                      <p:cBhvr>
                                        <p:cTn id="40" dur="500"/>
                                        <p:tgtEl>
                                          <p:spTgt spid="3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500"/>
                                        <p:tgtEl>
                                          <p:spTgt spid="33"/>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fade">
                                      <p:cBhvr>
                                        <p:cTn id="52" dur="500"/>
                                        <p:tgtEl>
                                          <p:spTgt spid="3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fade">
                                      <p:cBhvr>
                                        <p:cTn id="55" dur="500"/>
                                        <p:tgtEl>
                                          <p:spTgt spid="39"/>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0"/>
                                        </p:tgtEl>
                                        <p:attrNameLst>
                                          <p:attrName>style.visibility</p:attrName>
                                        </p:attrNameLst>
                                      </p:cBhvr>
                                      <p:to>
                                        <p:strVal val="visible"/>
                                      </p:to>
                                    </p:set>
                                    <p:animEffect transition="in" filter="fade">
                                      <p:cBhvr>
                                        <p:cTn id="58" dur="500"/>
                                        <p:tgtEl>
                                          <p:spTgt spid="40"/>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fade">
                                      <p:cBhvr>
                                        <p:cTn id="63" dur="500"/>
                                        <p:tgtEl>
                                          <p:spTgt spid="37"/>
                                        </p:tgtEl>
                                      </p:cBhvr>
                                    </p:animEffect>
                                  </p:childTnLst>
                                </p:cTn>
                              </p:par>
                            </p:childTnLst>
                          </p:cTn>
                        </p:par>
                        <p:par>
                          <p:cTn id="64" fill="hold">
                            <p:stCondLst>
                              <p:cond delay="500"/>
                            </p:stCondLst>
                            <p:childTnLst>
                              <p:par>
                                <p:cTn id="65" presetID="10" presetClass="entr" presetSubtype="0" fill="hold" grpId="0" nodeType="after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fade">
                                      <p:cBhvr>
                                        <p:cTn id="67" dur="500"/>
                                        <p:tgtEl>
                                          <p:spTgt spid="41"/>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42"/>
                                        </p:tgtEl>
                                        <p:attrNameLst>
                                          <p:attrName>style.visibility</p:attrName>
                                        </p:attrNameLst>
                                      </p:cBhvr>
                                      <p:to>
                                        <p:strVal val="visible"/>
                                      </p:to>
                                    </p:set>
                                    <p:animEffect transition="in" filter="fade">
                                      <p:cBhvr>
                                        <p:cTn id="70" dur="500"/>
                                        <p:tgtEl>
                                          <p:spTgt spid="42"/>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43"/>
                                        </p:tgtEl>
                                        <p:attrNameLst>
                                          <p:attrName>style.visibility</p:attrName>
                                        </p:attrNameLst>
                                      </p:cBhvr>
                                      <p:to>
                                        <p:strVal val="visible"/>
                                      </p:to>
                                    </p:set>
                                    <p:animEffect transition="in" filter="fade">
                                      <p:cBhvr>
                                        <p:cTn id="7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30" grpId="0"/>
      <p:bldP spid="31" grpId="0"/>
      <p:bldP spid="32" grpId="0"/>
      <p:bldP spid="34" grpId="0"/>
      <p:bldP spid="35" grpId="0"/>
      <p:bldP spid="36" grpId="0"/>
      <p:bldP spid="38" grpId="0"/>
      <p:bldP spid="39" grpId="0"/>
      <p:bldP spid="40" grpId="0"/>
      <p:bldP spid="41" grpId="0"/>
      <p:bldP spid="42" grpId="0"/>
      <p:bldP spid="4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82D161-4685-493D-A8F9-FB8F2153E0C5}"/>
              </a:ext>
            </a:extLst>
          </p:cNvPr>
          <p:cNvSpPr>
            <a:spLocks noGrp="1"/>
          </p:cNvSpPr>
          <p:nvPr/>
        </p:nvSpPr>
        <p:spPr>
          <a:xfrm>
            <a:off x="80962" y="0"/>
            <a:ext cx="7358063" cy="842963"/>
          </a:xfrm>
          <a:prstGeom prst="rect">
            <a:avLst/>
          </a:prstGeom>
          <a:noFill/>
          <a:ln w="0">
            <a:noFill/>
            <a:prstDash val="solid"/>
          </a:ln>
        </p:spPr>
        <p:txBody>
          <a:bodyPr anchor="ctr"/>
          <a:lstStyle/>
          <a:p>
            <a:pPr algn="l">
              <a:defRPr sz="3300" b="1">
                <a:solidFill>
                  <a:srgbClr val="FFFFFF"/>
                </a:solidFill>
              </a:defRPr>
            </a:pPr>
            <a:r>
              <a:rPr lang="sl-SI" sz="2475" b="1" dirty="0" err="1">
                <a:solidFill>
                  <a:schemeClr val="accent1">
                    <a:lumMod val="50000"/>
                  </a:schemeClr>
                </a:solidFill>
                <a:latin typeface="Archivo" panose="020B0604020202020204" charset="-18"/>
                <a:cs typeface="Archivo" panose="020B0604020202020204" charset="-18"/>
              </a:rPr>
              <a:t>Missing</a:t>
            </a:r>
            <a:r>
              <a:rPr lang="sl-SI" sz="2475" b="1" dirty="0">
                <a:solidFill>
                  <a:schemeClr val="accent1">
                    <a:lumMod val="50000"/>
                  </a:schemeClr>
                </a:solidFill>
                <a:latin typeface="Archivo" panose="020B0604020202020204" charset="-18"/>
                <a:cs typeface="Archivo" panose="020B0604020202020204" charset="-18"/>
              </a:rPr>
              <a:t> </a:t>
            </a:r>
            <a:r>
              <a:rPr lang="sl-SI" sz="2475" b="1" dirty="0" err="1">
                <a:solidFill>
                  <a:schemeClr val="accent1">
                    <a:lumMod val="50000"/>
                  </a:schemeClr>
                </a:solidFill>
                <a:latin typeface="Archivo" panose="020B0604020202020204" charset="-18"/>
                <a:cs typeface="Archivo" panose="020B0604020202020204" charset="-18"/>
              </a:rPr>
              <a:t>participation</a:t>
            </a:r>
            <a:r>
              <a:rPr lang="sl-SI" sz="2475" b="1" dirty="0">
                <a:solidFill>
                  <a:schemeClr val="accent1">
                    <a:lumMod val="50000"/>
                  </a:schemeClr>
                </a:solidFill>
                <a:latin typeface="Archivo" panose="020B0604020202020204" charset="-18"/>
                <a:cs typeface="Archivo" panose="020B0604020202020204" charset="-18"/>
              </a:rPr>
              <a:t> </a:t>
            </a:r>
            <a:r>
              <a:rPr lang="sl-SI" sz="2475" b="1" dirty="0" err="1">
                <a:solidFill>
                  <a:schemeClr val="accent1">
                    <a:lumMod val="50000"/>
                  </a:schemeClr>
                </a:solidFill>
                <a:latin typeface="Archivo" panose="020B0604020202020204" charset="-18"/>
                <a:cs typeface="Archivo" panose="020B0604020202020204" charset="-18"/>
              </a:rPr>
              <a:t>into</a:t>
            </a:r>
            <a:r>
              <a:rPr lang="sl-SI" sz="2475" b="1" dirty="0">
                <a:solidFill>
                  <a:schemeClr val="accent1">
                    <a:lumMod val="50000"/>
                  </a:schemeClr>
                </a:solidFill>
                <a:latin typeface="Archivo" panose="020B0604020202020204" charset="-18"/>
                <a:cs typeface="Archivo" panose="020B0604020202020204" charset="-18"/>
              </a:rPr>
              <a:t> </a:t>
            </a:r>
            <a:r>
              <a:rPr lang="sl-SI" sz="2475" b="1" dirty="0" err="1">
                <a:solidFill>
                  <a:schemeClr val="accent1">
                    <a:lumMod val="50000"/>
                  </a:schemeClr>
                </a:solidFill>
                <a:latin typeface="Archivo" panose="020B0604020202020204" charset="-18"/>
                <a:cs typeface="Archivo" panose="020B0604020202020204" charset="-18"/>
              </a:rPr>
              <a:t>research</a:t>
            </a:r>
            <a:r>
              <a:rPr lang="sl-SI" sz="2475" b="1" dirty="0">
                <a:solidFill>
                  <a:schemeClr val="accent1">
                    <a:lumMod val="50000"/>
                  </a:schemeClr>
                </a:solidFill>
                <a:latin typeface="Archivo" panose="020B0604020202020204" charset="-18"/>
                <a:cs typeface="Archivo" panose="020B0604020202020204" charset="-18"/>
              </a:rPr>
              <a:t> design</a:t>
            </a:r>
            <a:endParaRPr sz="2475" b="1" dirty="0">
              <a:solidFill>
                <a:schemeClr val="accent1">
                  <a:lumMod val="50000"/>
                </a:schemeClr>
              </a:solidFill>
              <a:latin typeface="Archivo" panose="020B0604020202020204" charset="-18"/>
              <a:cs typeface="Archivo" panose="020B0604020202020204" charset="-18"/>
            </a:endParaRPr>
          </a:p>
        </p:txBody>
      </p:sp>
      <p:sp>
        <p:nvSpPr>
          <p:cNvPr id="21" name="Rectangle 20">
            <a:extLst>
              <a:ext uri="{FF2B5EF4-FFF2-40B4-BE49-F238E27FC236}">
                <a16:creationId xmlns:a16="http://schemas.microsoft.com/office/drawing/2014/main" id="{07A0F36B-2B29-4F60-AC78-86CCE5411900}"/>
              </a:ext>
            </a:extLst>
          </p:cNvPr>
          <p:cNvSpPr>
            <a:spLocks noGrp="1"/>
          </p:cNvSpPr>
          <p:nvPr/>
        </p:nvSpPr>
        <p:spPr>
          <a:xfrm>
            <a:off x="8429625" y="4872037"/>
            <a:ext cx="200025" cy="128588"/>
          </a:xfrm>
          <a:prstGeom prst="rect">
            <a:avLst/>
          </a:prstGeom>
          <a:noFill/>
          <a:ln w="0">
            <a:noFill/>
            <a:prstDash val="solid"/>
          </a:ln>
        </p:spPr>
        <p:txBody>
          <a:bodyPr anchor="ctr"/>
          <a:lstStyle/>
          <a:p>
            <a:pPr algn="r">
              <a:defRPr sz="825" b="0">
                <a:solidFill>
                  <a:srgbClr val="71807D"/>
                </a:solidFill>
              </a:defRPr>
            </a:pPr>
            <a:r>
              <a:rPr sz="619">
                <a:solidFill>
                  <a:srgbClr val="71807D"/>
                </a:solidFill>
                <a:latin typeface="Archivo" panose="020B0604020202020204" charset="-18"/>
                <a:cs typeface="Archivo" panose="020B0604020202020204" charset="-18"/>
              </a:rPr>
              <a:t>5</a:t>
            </a:r>
          </a:p>
        </p:txBody>
      </p:sp>
      <p:sp>
        <p:nvSpPr>
          <p:cNvPr id="25" name="Arrow: Right 24">
            <a:extLst>
              <a:ext uri="{FF2B5EF4-FFF2-40B4-BE49-F238E27FC236}">
                <a16:creationId xmlns:a16="http://schemas.microsoft.com/office/drawing/2014/main" id="{F776BF97-3074-4D6E-9DC2-A00BA383FA7F}"/>
              </a:ext>
            </a:extLst>
          </p:cNvPr>
          <p:cNvSpPr>
            <a:spLocks noGrp="1"/>
          </p:cNvSpPr>
          <p:nvPr/>
        </p:nvSpPr>
        <p:spPr>
          <a:xfrm>
            <a:off x="1719476" y="1702152"/>
            <a:ext cx="336550" cy="207291"/>
          </a:xfrm>
          <a:prstGeom prst="rightArrow">
            <a:avLst/>
          </a:prstGeom>
          <a:solidFill>
            <a:srgbClr val="167D8C"/>
          </a:solidFill>
          <a:ln w="0">
            <a:solidFill>
              <a:srgbClr val="167D8C"/>
            </a:solidFill>
            <a:prstDash val="solid"/>
          </a:ln>
        </p:spPr>
      </p:sp>
      <p:sp>
        <p:nvSpPr>
          <p:cNvPr id="26" name="Rectangle 25">
            <a:extLst>
              <a:ext uri="{FF2B5EF4-FFF2-40B4-BE49-F238E27FC236}">
                <a16:creationId xmlns:a16="http://schemas.microsoft.com/office/drawing/2014/main" id="{17F2161A-726E-46AD-9096-8A2ECD9E59B0}"/>
              </a:ext>
            </a:extLst>
          </p:cNvPr>
          <p:cNvSpPr>
            <a:spLocks noGrp="1"/>
          </p:cNvSpPr>
          <p:nvPr/>
        </p:nvSpPr>
        <p:spPr>
          <a:xfrm>
            <a:off x="287551" y="761365"/>
            <a:ext cx="1346200" cy="469860"/>
          </a:xfrm>
          <a:prstGeom prst="rect">
            <a:avLst/>
          </a:prstGeom>
          <a:noFill/>
          <a:ln w="0">
            <a:noFill/>
            <a:prstDash val="solid"/>
          </a:ln>
        </p:spPr>
        <p:txBody>
          <a:bodyPr anchor="ctr"/>
          <a:lstStyle/>
          <a:p>
            <a:pPr algn="ctr">
              <a:defRPr sz="3900" b="1">
                <a:solidFill>
                  <a:srgbClr val="167D8C"/>
                </a:solidFill>
              </a:defRPr>
            </a:pPr>
            <a:r>
              <a:rPr sz="2800" b="1">
                <a:solidFill>
                  <a:srgbClr val="167D8C"/>
                </a:solidFill>
              </a:rPr>
              <a:t>1</a:t>
            </a:r>
          </a:p>
        </p:txBody>
      </p:sp>
      <p:sp>
        <p:nvSpPr>
          <p:cNvPr id="27" name="Rectangle 26">
            <a:extLst>
              <a:ext uri="{FF2B5EF4-FFF2-40B4-BE49-F238E27FC236}">
                <a16:creationId xmlns:a16="http://schemas.microsoft.com/office/drawing/2014/main" id="{9C782E8F-857A-4858-A4BA-DFAC239CE49B}"/>
              </a:ext>
            </a:extLst>
          </p:cNvPr>
          <p:cNvSpPr>
            <a:spLocks noGrp="1"/>
          </p:cNvSpPr>
          <p:nvPr/>
        </p:nvSpPr>
        <p:spPr>
          <a:xfrm>
            <a:off x="287551" y="1456690"/>
            <a:ext cx="1346200" cy="234930"/>
          </a:xfrm>
          <a:prstGeom prst="rect">
            <a:avLst/>
          </a:prstGeom>
          <a:noFill/>
          <a:ln w="0">
            <a:noFill/>
            <a:prstDash val="solid"/>
          </a:ln>
        </p:spPr>
        <p:txBody>
          <a:bodyPr anchor="ctr"/>
          <a:lstStyle/>
          <a:p>
            <a:pPr algn="ctr">
              <a:defRPr sz="1725" b="1">
                <a:solidFill>
                  <a:srgbClr val="172321"/>
                </a:solidFill>
              </a:defRPr>
            </a:pPr>
            <a:r>
              <a:rPr sz="1600" b="1">
                <a:solidFill>
                  <a:srgbClr val="172321"/>
                </a:solidFill>
              </a:rPr>
              <a:t>Engage</a:t>
            </a:r>
          </a:p>
        </p:txBody>
      </p:sp>
      <p:sp>
        <p:nvSpPr>
          <p:cNvPr id="28" name="Rectangle 27">
            <a:extLst>
              <a:ext uri="{FF2B5EF4-FFF2-40B4-BE49-F238E27FC236}">
                <a16:creationId xmlns:a16="http://schemas.microsoft.com/office/drawing/2014/main" id="{47FA3CE5-9417-4499-94E8-7D194D6D93DE}"/>
              </a:ext>
            </a:extLst>
          </p:cNvPr>
          <p:cNvSpPr>
            <a:spLocks noGrp="1"/>
          </p:cNvSpPr>
          <p:nvPr/>
        </p:nvSpPr>
        <p:spPr>
          <a:xfrm>
            <a:off x="287551" y="1856740"/>
            <a:ext cx="1346200" cy="497499"/>
          </a:xfrm>
          <a:prstGeom prst="rect">
            <a:avLst/>
          </a:prstGeom>
          <a:noFill/>
          <a:ln w="0">
            <a:noFill/>
            <a:prstDash val="solid"/>
          </a:ln>
        </p:spPr>
        <p:txBody>
          <a:bodyPr anchor="ctr"/>
          <a:lstStyle/>
          <a:p>
            <a:pPr algn="ctr">
              <a:defRPr sz="1350" b="0">
                <a:solidFill>
                  <a:srgbClr val="596865"/>
                </a:solidFill>
              </a:defRPr>
            </a:pPr>
            <a:r>
              <a:rPr sz="1050" b="0">
                <a:solidFill>
                  <a:srgbClr val="596865"/>
                </a:solidFill>
              </a:rPr>
              <a:t>actors + local knowledge</a:t>
            </a:r>
          </a:p>
        </p:txBody>
      </p:sp>
      <p:sp>
        <p:nvSpPr>
          <p:cNvPr id="29" name="Arrow: Right 28">
            <a:extLst>
              <a:ext uri="{FF2B5EF4-FFF2-40B4-BE49-F238E27FC236}">
                <a16:creationId xmlns:a16="http://schemas.microsoft.com/office/drawing/2014/main" id="{660F0357-CED7-4AE2-A3C3-626D98B41719}"/>
              </a:ext>
            </a:extLst>
          </p:cNvPr>
          <p:cNvSpPr>
            <a:spLocks noGrp="1"/>
          </p:cNvSpPr>
          <p:nvPr/>
        </p:nvSpPr>
        <p:spPr>
          <a:xfrm>
            <a:off x="3573676" y="1702152"/>
            <a:ext cx="336550" cy="207291"/>
          </a:xfrm>
          <a:prstGeom prst="rightArrow">
            <a:avLst/>
          </a:prstGeom>
          <a:solidFill>
            <a:srgbClr val="167D8C"/>
          </a:solidFill>
          <a:ln w="0">
            <a:solidFill>
              <a:srgbClr val="167D8C"/>
            </a:solidFill>
            <a:prstDash val="solid"/>
          </a:ln>
        </p:spPr>
      </p:sp>
      <p:sp>
        <p:nvSpPr>
          <p:cNvPr id="30" name="Rectangle 29">
            <a:extLst>
              <a:ext uri="{FF2B5EF4-FFF2-40B4-BE49-F238E27FC236}">
                <a16:creationId xmlns:a16="http://schemas.microsoft.com/office/drawing/2014/main" id="{C50639D0-D3BB-4533-9E07-CE0AA525BE13}"/>
              </a:ext>
            </a:extLst>
          </p:cNvPr>
          <p:cNvSpPr>
            <a:spLocks noGrp="1"/>
          </p:cNvSpPr>
          <p:nvPr/>
        </p:nvSpPr>
        <p:spPr>
          <a:xfrm>
            <a:off x="2141751" y="761365"/>
            <a:ext cx="1346200" cy="469860"/>
          </a:xfrm>
          <a:prstGeom prst="rect">
            <a:avLst/>
          </a:prstGeom>
          <a:noFill/>
          <a:ln w="0">
            <a:noFill/>
            <a:prstDash val="solid"/>
          </a:ln>
        </p:spPr>
        <p:txBody>
          <a:bodyPr anchor="ctr"/>
          <a:lstStyle/>
          <a:p>
            <a:pPr algn="ctr">
              <a:defRPr sz="3900" b="1">
                <a:solidFill>
                  <a:srgbClr val="167D8C"/>
                </a:solidFill>
              </a:defRPr>
            </a:pPr>
            <a:r>
              <a:rPr sz="2800" b="1">
                <a:solidFill>
                  <a:srgbClr val="167D8C"/>
                </a:solidFill>
              </a:rPr>
              <a:t>2</a:t>
            </a:r>
          </a:p>
        </p:txBody>
      </p:sp>
      <p:sp>
        <p:nvSpPr>
          <p:cNvPr id="31" name="Rectangle 30">
            <a:extLst>
              <a:ext uri="{FF2B5EF4-FFF2-40B4-BE49-F238E27FC236}">
                <a16:creationId xmlns:a16="http://schemas.microsoft.com/office/drawing/2014/main" id="{C310FCCA-86C2-4387-BDF7-EFE2EEB32505}"/>
              </a:ext>
            </a:extLst>
          </p:cNvPr>
          <p:cNvSpPr>
            <a:spLocks noGrp="1"/>
          </p:cNvSpPr>
          <p:nvPr/>
        </p:nvSpPr>
        <p:spPr>
          <a:xfrm>
            <a:off x="2141751" y="1456690"/>
            <a:ext cx="1346200" cy="234930"/>
          </a:xfrm>
          <a:prstGeom prst="rect">
            <a:avLst/>
          </a:prstGeom>
          <a:noFill/>
          <a:ln w="0">
            <a:noFill/>
            <a:prstDash val="solid"/>
          </a:ln>
        </p:spPr>
        <p:txBody>
          <a:bodyPr anchor="ctr"/>
          <a:lstStyle/>
          <a:p>
            <a:pPr algn="ctr">
              <a:defRPr sz="1725" b="1">
                <a:solidFill>
                  <a:srgbClr val="172321"/>
                </a:solidFill>
              </a:defRPr>
            </a:pPr>
            <a:r>
              <a:rPr sz="1600" b="1" dirty="0">
                <a:solidFill>
                  <a:srgbClr val="172321"/>
                </a:solidFill>
              </a:rPr>
              <a:t>Integrate</a:t>
            </a:r>
          </a:p>
        </p:txBody>
      </p:sp>
      <p:sp>
        <p:nvSpPr>
          <p:cNvPr id="32" name="Rectangle 31">
            <a:extLst>
              <a:ext uri="{FF2B5EF4-FFF2-40B4-BE49-F238E27FC236}">
                <a16:creationId xmlns:a16="http://schemas.microsoft.com/office/drawing/2014/main" id="{81A86B92-67ED-4C72-92A0-F303FC7E3CA5}"/>
              </a:ext>
            </a:extLst>
          </p:cNvPr>
          <p:cNvSpPr>
            <a:spLocks noGrp="1"/>
          </p:cNvSpPr>
          <p:nvPr/>
        </p:nvSpPr>
        <p:spPr>
          <a:xfrm>
            <a:off x="2141751" y="1856740"/>
            <a:ext cx="1346200" cy="497499"/>
          </a:xfrm>
          <a:prstGeom prst="rect">
            <a:avLst/>
          </a:prstGeom>
          <a:noFill/>
          <a:ln w="0">
            <a:noFill/>
            <a:prstDash val="solid"/>
          </a:ln>
        </p:spPr>
        <p:txBody>
          <a:bodyPr anchor="ctr"/>
          <a:lstStyle/>
          <a:p>
            <a:pPr algn="ctr">
              <a:defRPr sz="1350" b="0">
                <a:solidFill>
                  <a:srgbClr val="596865"/>
                </a:solidFill>
              </a:defRPr>
            </a:pPr>
            <a:r>
              <a:rPr sz="1050" b="0">
                <a:solidFill>
                  <a:srgbClr val="596865"/>
                </a:solidFill>
              </a:rPr>
              <a:t>GIS + hydro + reports</a:t>
            </a:r>
          </a:p>
        </p:txBody>
      </p:sp>
      <p:sp>
        <p:nvSpPr>
          <p:cNvPr id="33" name="Arrow: Right 32">
            <a:extLst>
              <a:ext uri="{FF2B5EF4-FFF2-40B4-BE49-F238E27FC236}">
                <a16:creationId xmlns:a16="http://schemas.microsoft.com/office/drawing/2014/main" id="{B69763F3-BEB0-4B1E-BC75-0A006BBC9FE3}"/>
              </a:ext>
            </a:extLst>
          </p:cNvPr>
          <p:cNvSpPr>
            <a:spLocks noGrp="1"/>
          </p:cNvSpPr>
          <p:nvPr/>
        </p:nvSpPr>
        <p:spPr>
          <a:xfrm>
            <a:off x="5427876" y="1702151"/>
            <a:ext cx="336550" cy="207291"/>
          </a:xfrm>
          <a:prstGeom prst="rightArrow">
            <a:avLst/>
          </a:prstGeom>
          <a:solidFill>
            <a:srgbClr val="167D8C"/>
          </a:solidFill>
          <a:ln w="0">
            <a:solidFill>
              <a:srgbClr val="167D8C"/>
            </a:solidFill>
            <a:prstDash val="solid"/>
          </a:ln>
        </p:spPr>
      </p:sp>
      <p:sp>
        <p:nvSpPr>
          <p:cNvPr id="34" name="Rectangle 33">
            <a:extLst>
              <a:ext uri="{FF2B5EF4-FFF2-40B4-BE49-F238E27FC236}">
                <a16:creationId xmlns:a16="http://schemas.microsoft.com/office/drawing/2014/main" id="{665B701F-6FAF-4B93-903B-F13EB1887CFA}"/>
              </a:ext>
            </a:extLst>
          </p:cNvPr>
          <p:cNvSpPr>
            <a:spLocks noGrp="1"/>
          </p:cNvSpPr>
          <p:nvPr/>
        </p:nvSpPr>
        <p:spPr>
          <a:xfrm>
            <a:off x="3995951" y="761365"/>
            <a:ext cx="1346200" cy="469860"/>
          </a:xfrm>
          <a:prstGeom prst="rect">
            <a:avLst/>
          </a:prstGeom>
          <a:noFill/>
          <a:ln w="0">
            <a:noFill/>
            <a:prstDash val="solid"/>
          </a:ln>
        </p:spPr>
        <p:txBody>
          <a:bodyPr anchor="ctr"/>
          <a:lstStyle/>
          <a:p>
            <a:pPr algn="ctr">
              <a:defRPr sz="3900" b="1">
                <a:solidFill>
                  <a:srgbClr val="7B9B55"/>
                </a:solidFill>
              </a:defRPr>
            </a:pPr>
            <a:r>
              <a:rPr sz="2800" b="1">
                <a:solidFill>
                  <a:srgbClr val="7B9B55"/>
                </a:solidFill>
              </a:rPr>
              <a:t>3</a:t>
            </a:r>
          </a:p>
        </p:txBody>
      </p:sp>
      <p:sp>
        <p:nvSpPr>
          <p:cNvPr id="35" name="Rectangle 34">
            <a:extLst>
              <a:ext uri="{FF2B5EF4-FFF2-40B4-BE49-F238E27FC236}">
                <a16:creationId xmlns:a16="http://schemas.microsoft.com/office/drawing/2014/main" id="{1993B8B6-7C78-4A5E-8D24-ECCF45600A1E}"/>
              </a:ext>
            </a:extLst>
          </p:cNvPr>
          <p:cNvSpPr>
            <a:spLocks noGrp="1"/>
          </p:cNvSpPr>
          <p:nvPr/>
        </p:nvSpPr>
        <p:spPr>
          <a:xfrm>
            <a:off x="3995951" y="1456690"/>
            <a:ext cx="1346200" cy="234930"/>
          </a:xfrm>
          <a:prstGeom prst="rect">
            <a:avLst/>
          </a:prstGeom>
          <a:noFill/>
          <a:ln w="0">
            <a:noFill/>
            <a:prstDash val="solid"/>
          </a:ln>
        </p:spPr>
        <p:txBody>
          <a:bodyPr anchor="ctr"/>
          <a:lstStyle/>
          <a:p>
            <a:pPr algn="ctr">
              <a:defRPr sz="1725" b="1">
                <a:solidFill>
                  <a:srgbClr val="172321"/>
                </a:solidFill>
              </a:defRPr>
            </a:pPr>
            <a:r>
              <a:rPr sz="1600" b="1">
                <a:solidFill>
                  <a:srgbClr val="172321"/>
                </a:solidFill>
              </a:rPr>
              <a:t>Model</a:t>
            </a:r>
          </a:p>
        </p:txBody>
      </p:sp>
      <p:sp>
        <p:nvSpPr>
          <p:cNvPr id="36" name="Rectangle 35">
            <a:extLst>
              <a:ext uri="{FF2B5EF4-FFF2-40B4-BE49-F238E27FC236}">
                <a16:creationId xmlns:a16="http://schemas.microsoft.com/office/drawing/2014/main" id="{2861E4C9-FB0F-4B09-A414-504861BD1E8D}"/>
              </a:ext>
            </a:extLst>
          </p:cNvPr>
          <p:cNvSpPr>
            <a:spLocks noGrp="1"/>
          </p:cNvSpPr>
          <p:nvPr/>
        </p:nvSpPr>
        <p:spPr>
          <a:xfrm>
            <a:off x="3995951" y="1856740"/>
            <a:ext cx="1346200" cy="497499"/>
          </a:xfrm>
          <a:prstGeom prst="rect">
            <a:avLst/>
          </a:prstGeom>
          <a:noFill/>
          <a:ln w="0">
            <a:noFill/>
            <a:prstDash val="solid"/>
          </a:ln>
        </p:spPr>
        <p:txBody>
          <a:bodyPr anchor="ctr"/>
          <a:lstStyle/>
          <a:p>
            <a:pPr algn="ctr">
              <a:defRPr sz="1350" b="0">
                <a:solidFill>
                  <a:srgbClr val="596865"/>
                </a:solidFill>
              </a:defRPr>
            </a:pPr>
            <a:r>
              <a:rPr sz="1050" b="0">
                <a:solidFill>
                  <a:srgbClr val="596865"/>
                </a:solidFill>
              </a:rPr>
              <a:t>rules + interactions</a:t>
            </a:r>
          </a:p>
        </p:txBody>
      </p:sp>
      <p:sp>
        <p:nvSpPr>
          <p:cNvPr id="37" name="Arrow: Right 36">
            <a:extLst>
              <a:ext uri="{FF2B5EF4-FFF2-40B4-BE49-F238E27FC236}">
                <a16:creationId xmlns:a16="http://schemas.microsoft.com/office/drawing/2014/main" id="{A58532D4-453B-435B-9C58-AB4BA375541F}"/>
              </a:ext>
            </a:extLst>
          </p:cNvPr>
          <p:cNvSpPr>
            <a:spLocks noGrp="1"/>
          </p:cNvSpPr>
          <p:nvPr/>
        </p:nvSpPr>
        <p:spPr>
          <a:xfrm>
            <a:off x="7282076" y="1702150"/>
            <a:ext cx="336550" cy="207291"/>
          </a:xfrm>
          <a:prstGeom prst="rightArrow">
            <a:avLst/>
          </a:prstGeom>
          <a:solidFill>
            <a:srgbClr val="167D8C"/>
          </a:solidFill>
          <a:ln w="0">
            <a:solidFill>
              <a:srgbClr val="167D8C"/>
            </a:solidFill>
            <a:prstDash val="solid"/>
          </a:ln>
        </p:spPr>
      </p:sp>
      <p:sp>
        <p:nvSpPr>
          <p:cNvPr id="38" name="Rectangle 37">
            <a:extLst>
              <a:ext uri="{FF2B5EF4-FFF2-40B4-BE49-F238E27FC236}">
                <a16:creationId xmlns:a16="http://schemas.microsoft.com/office/drawing/2014/main" id="{49AD8391-C419-4162-893A-B3D2DA8471E8}"/>
              </a:ext>
            </a:extLst>
          </p:cNvPr>
          <p:cNvSpPr>
            <a:spLocks noGrp="1"/>
          </p:cNvSpPr>
          <p:nvPr/>
        </p:nvSpPr>
        <p:spPr>
          <a:xfrm>
            <a:off x="5918413" y="761365"/>
            <a:ext cx="1346200" cy="469860"/>
          </a:xfrm>
          <a:prstGeom prst="rect">
            <a:avLst/>
          </a:prstGeom>
          <a:noFill/>
          <a:ln w="0">
            <a:noFill/>
            <a:prstDash val="solid"/>
          </a:ln>
        </p:spPr>
        <p:txBody>
          <a:bodyPr anchor="ctr"/>
          <a:lstStyle/>
          <a:p>
            <a:pPr algn="ctr">
              <a:defRPr sz="3900" b="1">
                <a:solidFill>
                  <a:srgbClr val="167D8C"/>
                </a:solidFill>
              </a:defRPr>
            </a:pPr>
            <a:r>
              <a:rPr sz="2800" b="1">
                <a:solidFill>
                  <a:srgbClr val="167D8C"/>
                </a:solidFill>
              </a:rPr>
              <a:t>4</a:t>
            </a:r>
          </a:p>
        </p:txBody>
      </p:sp>
      <p:sp>
        <p:nvSpPr>
          <p:cNvPr id="39" name="Rectangle 38">
            <a:extLst>
              <a:ext uri="{FF2B5EF4-FFF2-40B4-BE49-F238E27FC236}">
                <a16:creationId xmlns:a16="http://schemas.microsoft.com/office/drawing/2014/main" id="{32E04E17-5A2A-41B7-819A-3DFCF906B7AC}"/>
              </a:ext>
            </a:extLst>
          </p:cNvPr>
          <p:cNvSpPr>
            <a:spLocks noGrp="1"/>
          </p:cNvSpPr>
          <p:nvPr/>
        </p:nvSpPr>
        <p:spPr>
          <a:xfrm>
            <a:off x="5918413" y="1456690"/>
            <a:ext cx="1346200" cy="234930"/>
          </a:xfrm>
          <a:prstGeom prst="rect">
            <a:avLst/>
          </a:prstGeom>
          <a:noFill/>
          <a:ln w="0">
            <a:noFill/>
            <a:prstDash val="solid"/>
          </a:ln>
        </p:spPr>
        <p:txBody>
          <a:bodyPr anchor="ctr"/>
          <a:lstStyle/>
          <a:p>
            <a:pPr algn="ctr">
              <a:defRPr sz="1725" b="1">
                <a:solidFill>
                  <a:srgbClr val="172321"/>
                </a:solidFill>
              </a:defRPr>
            </a:pPr>
            <a:r>
              <a:rPr sz="1600" b="1">
                <a:solidFill>
                  <a:srgbClr val="172321"/>
                </a:solidFill>
              </a:rPr>
              <a:t>Validate</a:t>
            </a:r>
          </a:p>
        </p:txBody>
      </p:sp>
      <p:sp>
        <p:nvSpPr>
          <p:cNvPr id="40" name="Rectangle 39">
            <a:extLst>
              <a:ext uri="{FF2B5EF4-FFF2-40B4-BE49-F238E27FC236}">
                <a16:creationId xmlns:a16="http://schemas.microsoft.com/office/drawing/2014/main" id="{3F9AD70B-E154-4CBC-9B35-33E3EBE4253B}"/>
              </a:ext>
            </a:extLst>
          </p:cNvPr>
          <p:cNvSpPr>
            <a:spLocks noGrp="1"/>
          </p:cNvSpPr>
          <p:nvPr/>
        </p:nvSpPr>
        <p:spPr>
          <a:xfrm>
            <a:off x="5918413" y="1856740"/>
            <a:ext cx="1346200" cy="497499"/>
          </a:xfrm>
          <a:prstGeom prst="rect">
            <a:avLst/>
          </a:prstGeom>
          <a:noFill/>
          <a:ln w="0">
            <a:noFill/>
            <a:prstDash val="solid"/>
          </a:ln>
        </p:spPr>
        <p:txBody>
          <a:bodyPr anchor="ctr"/>
          <a:lstStyle/>
          <a:p>
            <a:pPr algn="ctr">
              <a:defRPr sz="1350" b="0">
                <a:solidFill>
                  <a:srgbClr val="596865"/>
                </a:solidFill>
              </a:defRPr>
            </a:pPr>
            <a:r>
              <a:rPr sz="1050" b="0">
                <a:solidFill>
                  <a:srgbClr val="596865"/>
                </a:solidFill>
              </a:rPr>
              <a:t>plausibility + sensitivity</a:t>
            </a:r>
          </a:p>
        </p:txBody>
      </p:sp>
      <p:sp>
        <p:nvSpPr>
          <p:cNvPr id="41" name="Rectangle 40">
            <a:extLst>
              <a:ext uri="{FF2B5EF4-FFF2-40B4-BE49-F238E27FC236}">
                <a16:creationId xmlns:a16="http://schemas.microsoft.com/office/drawing/2014/main" id="{2BB8DAD1-F231-41A6-869E-C9630F8A3E37}"/>
              </a:ext>
            </a:extLst>
          </p:cNvPr>
          <p:cNvSpPr>
            <a:spLocks noGrp="1"/>
          </p:cNvSpPr>
          <p:nvPr/>
        </p:nvSpPr>
        <p:spPr>
          <a:xfrm>
            <a:off x="7640851" y="761365"/>
            <a:ext cx="1346200" cy="469860"/>
          </a:xfrm>
          <a:prstGeom prst="rect">
            <a:avLst/>
          </a:prstGeom>
          <a:noFill/>
          <a:ln w="0">
            <a:noFill/>
            <a:prstDash val="solid"/>
          </a:ln>
        </p:spPr>
        <p:txBody>
          <a:bodyPr anchor="ctr"/>
          <a:lstStyle/>
          <a:p>
            <a:pPr algn="ctr">
              <a:defRPr sz="3900" b="1">
                <a:solidFill>
                  <a:srgbClr val="167D8C"/>
                </a:solidFill>
              </a:defRPr>
            </a:pPr>
            <a:r>
              <a:rPr sz="2800" b="1">
                <a:solidFill>
                  <a:srgbClr val="167D8C"/>
                </a:solidFill>
              </a:rPr>
              <a:t>5</a:t>
            </a:r>
          </a:p>
        </p:txBody>
      </p:sp>
      <p:sp>
        <p:nvSpPr>
          <p:cNvPr id="42" name="Rectangle 41">
            <a:extLst>
              <a:ext uri="{FF2B5EF4-FFF2-40B4-BE49-F238E27FC236}">
                <a16:creationId xmlns:a16="http://schemas.microsoft.com/office/drawing/2014/main" id="{3C9B6CF7-E90A-4934-9150-253C25A950C8}"/>
              </a:ext>
            </a:extLst>
          </p:cNvPr>
          <p:cNvSpPr>
            <a:spLocks noGrp="1"/>
          </p:cNvSpPr>
          <p:nvPr/>
        </p:nvSpPr>
        <p:spPr>
          <a:xfrm>
            <a:off x="7640851" y="1456690"/>
            <a:ext cx="1346200" cy="234930"/>
          </a:xfrm>
          <a:prstGeom prst="rect">
            <a:avLst/>
          </a:prstGeom>
          <a:noFill/>
          <a:ln w="0">
            <a:noFill/>
            <a:prstDash val="solid"/>
          </a:ln>
        </p:spPr>
        <p:txBody>
          <a:bodyPr anchor="ctr"/>
          <a:lstStyle/>
          <a:p>
            <a:pPr algn="ctr">
              <a:defRPr sz="1725" b="1">
                <a:solidFill>
                  <a:srgbClr val="172321"/>
                </a:solidFill>
              </a:defRPr>
            </a:pPr>
            <a:r>
              <a:rPr sz="1600" b="1">
                <a:solidFill>
                  <a:srgbClr val="172321"/>
                </a:solidFill>
              </a:rPr>
              <a:t>Apply</a:t>
            </a:r>
          </a:p>
        </p:txBody>
      </p:sp>
      <p:sp>
        <p:nvSpPr>
          <p:cNvPr id="43" name="Rectangle 42">
            <a:extLst>
              <a:ext uri="{FF2B5EF4-FFF2-40B4-BE49-F238E27FC236}">
                <a16:creationId xmlns:a16="http://schemas.microsoft.com/office/drawing/2014/main" id="{041E1344-7F01-4F5A-895E-A2F74CC8CE15}"/>
              </a:ext>
            </a:extLst>
          </p:cNvPr>
          <p:cNvSpPr>
            <a:spLocks noGrp="1"/>
          </p:cNvSpPr>
          <p:nvPr/>
        </p:nvSpPr>
        <p:spPr>
          <a:xfrm>
            <a:off x="7640851" y="1856740"/>
            <a:ext cx="1346200" cy="497499"/>
          </a:xfrm>
          <a:prstGeom prst="rect">
            <a:avLst/>
          </a:prstGeom>
          <a:noFill/>
          <a:ln w="0">
            <a:noFill/>
            <a:prstDash val="solid"/>
          </a:ln>
        </p:spPr>
        <p:txBody>
          <a:bodyPr anchor="ctr"/>
          <a:lstStyle/>
          <a:p>
            <a:pPr algn="ctr">
              <a:defRPr sz="1350" b="0">
                <a:solidFill>
                  <a:srgbClr val="596865"/>
                </a:solidFill>
              </a:defRPr>
            </a:pPr>
            <a:r>
              <a:rPr sz="1050" b="0">
                <a:solidFill>
                  <a:srgbClr val="596865"/>
                </a:solidFill>
              </a:rPr>
              <a:t>platform + DSS</a:t>
            </a:r>
          </a:p>
        </p:txBody>
      </p:sp>
      <p:pic>
        <p:nvPicPr>
          <p:cNvPr id="44" name="Picture 43">
            <a:extLst>
              <a:ext uri="{FF2B5EF4-FFF2-40B4-BE49-F238E27FC236}">
                <a16:creationId xmlns:a16="http://schemas.microsoft.com/office/drawing/2014/main" id="{E455E812-BCB2-4AE8-950D-E192EB06FE37}"/>
              </a:ext>
            </a:extLst>
          </p:cNvPr>
          <p:cNvPicPr/>
          <p:nvPr/>
        </p:nvPicPr>
        <p:blipFill>
          <a:blip r:embed="rId3">
            <a:clrChange>
              <a:clrFrom>
                <a:srgbClr val="FFFFFF"/>
              </a:clrFrom>
              <a:clrTo>
                <a:srgbClr val="FFFFFF">
                  <a:alpha val="0"/>
                </a:srgbClr>
              </a:clrTo>
            </a:clrChange>
          </a:blip>
          <a:stretch>
            <a:fillRect/>
          </a:stretch>
        </p:blipFill>
        <p:spPr>
          <a:xfrm>
            <a:off x="2652120" y="2653522"/>
            <a:ext cx="3594100" cy="2313305"/>
          </a:xfrm>
          <a:prstGeom prst="rect">
            <a:avLst/>
          </a:prstGeom>
        </p:spPr>
      </p:pic>
    </p:spTree>
    <p:extLst>
      <p:ext uri="{BB962C8B-B14F-4D97-AF65-F5344CB8AC3E}">
        <p14:creationId xmlns:p14="http://schemas.microsoft.com/office/powerpoint/2010/main" val="27709843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12"/>
        <p:cNvGrpSpPr/>
        <p:nvPr/>
      </p:nvGrpSpPr>
      <p:grpSpPr>
        <a:xfrm>
          <a:off x="0" y="0"/>
          <a:ext cx="0" cy="0"/>
          <a:chOff x="0" y="0"/>
          <a:chExt cx="0" cy="0"/>
        </a:xfrm>
      </p:grpSpPr>
      <p:sp>
        <p:nvSpPr>
          <p:cNvPr id="2013" name="Google Shape;2013;p4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dirty="0"/>
              <a:t>LIFE2RIVERS </a:t>
            </a:r>
            <a:r>
              <a:rPr lang="sl-SI" dirty="0" err="1"/>
              <a:t>interviews</a:t>
            </a:r>
            <a:endParaRPr dirty="0"/>
          </a:p>
        </p:txBody>
      </p:sp>
      <p:sp>
        <p:nvSpPr>
          <p:cNvPr id="85" name="Rectangle: Rounded Corners 84">
            <a:extLst>
              <a:ext uri="{FF2B5EF4-FFF2-40B4-BE49-F238E27FC236}">
                <a16:creationId xmlns:a16="http://schemas.microsoft.com/office/drawing/2014/main" id="{F8354B01-4A10-48B9-B071-5B6410485B0B}"/>
              </a:ext>
            </a:extLst>
          </p:cNvPr>
          <p:cNvSpPr>
            <a:spLocks noGrp="1"/>
          </p:cNvSpPr>
          <p:nvPr/>
        </p:nvSpPr>
        <p:spPr>
          <a:xfrm>
            <a:off x="114300" y="1197500"/>
            <a:ext cx="2049780" cy="1524000"/>
          </a:xfrm>
          <a:prstGeom prst="roundRect">
            <a:avLst>
              <a:gd name="adj" fmla="val 3750"/>
            </a:avLst>
          </a:prstGeom>
          <a:solidFill>
            <a:schemeClr val="accent1">
              <a:lumMod val="20000"/>
              <a:lumOff val="80000"/>
            </a:schemeClr>
          </a:solidFill>
          <a:ln w="0">
            <a:noFill/>
            <a:prstDash val="solid"/>
          </a:ln>
        </p:spPr>
      </p:sp>
      <p:sp>
        <p:nvSpPr>
          <p:cNvPr id="86" name="Rectangle 85">
            <a:extLst>
              <a:ext uri="{FF2B5EF4-FFF2-40B4-BE49-F238E27FC236}">
                <a16:creationId xmlns:a16="http://schemas.microsoft.com/office/drawing/2014/main" id="{94B15EC6-F5D8-4BB3-AB96-23BDA8C1236C}"/>
              </a:ext>
            </a:extLst>
          </p:cNvPr>
          <p:cNvSpPr>
            <a:spLocks noGrp="1"/>
          </p:cNvSpPr>
          <p:nvPr/>
        </p:nvSpPr>
        <p:spPr>
          <a:xfrm>
            <a:off x="266700" y="1388000"/>
            <a:ext cx="1787408" cy="419100"/>
          </a:xfrm>
          <a:prstGeom prst="rect">
            <a:avLst/>
          </a:prstGeom>
          <a:noFill/>
          <a:ln w="0">
            <a:noFill/>
            <a:prstDash val="solid"/>
          </a:ln>
        </p:spPr>
        <p:txBody>
          <a:bodyPr anchor="ctr"/>
          <a:lstStyle/>
          <a:p>
            <a:pPr algn="ctr">
              <a:defRPr sz="1350" b="1">
                <a:solidFill>
                  <a:srgbClr val="172321"/>
                </a:solidFill>
              </a:defRPr>
            </a:pPr>
            <a:r>
              <a:rPr sz="1350" b="1" dirty="0">
                <a:solidFill>
                  <a:schemeClr val="accent1">
                    <a:lumMod val="75000"/>
                  </a:schemeClr>
                </a:solidFill>
              </a:rPr>
              <a:t>LOCAL AUTHORITIES</a:t>
            </a:r>
            <a:r>
              <a:rPr lang="sl-SI" sz="1350" b="1" dirty="0">
                <a:solidFill>
                  <a:schemeClr val="accent1">
                    <a:lumMod val="75000"/>
                  </a:schemeClr>
                </a:solidFill>
              </a:rPr>
              <a:t> (6)</a:t>
            </a:r>
            <a:endParaRPr sz="1350" b="1" dirty="0">
              <a:solidFill>
                <a:schemeClr val="accent1">
                  <a:lumMod val="75000"/>
                </a:schemeClr>
              </a:solidFill>
            </a:endParaRPr>
          </a:p>
        </p:txBody>
      </p:sp>
      <p:sp>
        <p:nvSpPr>
          <p:cNvPr id="87" name="Rectangle 86">
            <a:extLst>
              <a:ext uri="{FF2B5EF4-FFF2-40B4-BE49-F238E27FC236}">
                <a16:creationId xmlns:a16="http://schemas.microsoft.com/office/drawing/2014/main" id="{8BC57CD5-110F-44CF-8980-8A2287CF03DE}"/>
              </a:ext>
            </a:extLst>
          </p:cNvPr>
          <p:cNvSpPr>
            <a:spLocks noGrp="1"/>
          </p:cNvSpPr>
          <p:nvPr/>
        </p:nvSpPr>
        <p:spPr>
          <a:xfrm>
            <a:off x="285750" y="1921399"/>
            <a:ext cx="1754612" cy="704105"/>
          </a:xfrm>
          <a:prstGeom prst="rect">
            <a:avLst/>
          </a:prstGeom>
          <a:noFill/>
          <a:ln w="0">
            <a:noFill/>
            <a:prstDash val="solid"/>
          </a:ln>
        </p:spPr>
        <p:txBody>
          <a:bodyPr anchor="ctr"/>
          <a:lstStyle/>
          <a:p>
            <a:pPr algn="ctr">
              <a:defRPr sz="1350" b="0">
                <a:solidFill>
                  <a:srgbClr val="596865"/>
                </a:solidFill>
              </a:defRPr>
            </a:pPr>
            <a:r>
              <a:rPr lang="en-GB" sz="1350" b="0" dirty="0">
                <a:solidFill>
                  <a:srgbClr val="596865"/>
                </a:solidFill>
              </a:rPr>
              <a:t>responsibility</a:t>
            </a:r>
            <a:r>
              <a:rPr lang="sl-SI" sz="1350" b="0" dirty="0">
                <a:solidFill>
                  <a:srgbClr val="596865"/>
                </a:solidFill>
              </a:rPr>
              <a:t>,</a:t>
            </a:r>
            <a:r>
              <a:rPr sz="1350" b="0" dirty="0">
                <a:solidFill>
                  <a:srgbClr val="596865"/>
                </a:solidFill>
              </a:rPr>
              <a:t> resources</a:t>
            </a:r>
            <a:r>
              <a:rPr lang="sl-SI" sz="1350" b="0" dirty="0">
                <a:solidFill>
                  <a:srgbClr val="596865"/>
                </a:solidFill>
              </a:rPr>
              <a:t>, </a:t>
            </a:r>
            <a:r>
              <a:rPr sz="1350" b="0" dirty="0">
                <a:solidFill>
                  <a:srgbClr val="596865"/>
                </a:solidFill>
              </a:rPr>
              <a:t>coordination</a:t>
            </a:r>
          </a:p>
        </p:txBody>
      </p:sp>
      <p:sp>
        <p:nvSpPr>
          <p:cNvPr id="88" name="Rectangle: Rounded Corners 87">
            <a:extLst>
              <a:ext uri="{FF2B5EF4-FFF2-40B4-BE49-F238E27FC236}">
                <a16:creationId xmlns:a16="http://schemas.microsoft.com/office/drawing/2014/main" id="{453F499A-7915-4EE3-B487-82E5D4638802}"/>
              </a:ext>
            </a:extLst>
          </p:cNvPr>
          <p:cNvSpPr>
            <a:spLocks noGrp="1"/>
          </p:cNvSpPr>
          <p:nvPr/>
        </p:nvSpPr>
        <p:spPr>
          <a:xfrm>
            <a:off x="2407920" y="1197500"/>
            <a:ext cx="2049780" cy="1524000"/>
          </a:xfrm>
          <a:prstGeom prst="roundRect">
            <a:avLst>
              <a:gd name="adj" fmla="val 3750"/>
            </a:avLst>
          </a:prstGeom>
          <a:solidFill>
            <a:srgbClr val="EDE9DD"/>
          </a:solidFill>
          <a:ln w="0">
            <a:noFill/>
            <a:prstDash val="solid"/>
          </a:ln>
        </p:spPr>
      </p:sp>
      <p:sp>
        <p:nvSpPr>
          <p:cNvPr id="89" name="Rectangle 88">
            <a:extLst>
              <a:ext uri="{FF2B5EF4-FFF2-40B4-BE49-F238E27FC236}">
                <a16:creationId xmlns:a16="http://schemas.microsoft.com/office/drawing/2014/main" id="{22198189-D858-4D34-8689-A02001ABCEDC}"/>
              </a:ext>
            </a:extLst>
          </p:cNvPr>
          <p:cNvSpPr>
            <a:spLocks noGrp="1"/>
          </p:cNvSpPr>
          <p:nvPr/>
        </p:nvSpPr>
        <p:spPr>
          <a:xfrm>
            <a:off x="2560320" y="1388000"/>
            <a:ext cx="1787408" cy="419100"/>
          </a:xfrm>
          <a:prstGeom prst="rect">
            <a:avLst/>
          </a:prstGeom>
          <a:noFill/>
          <a:ln w="0">
            <a:noFill/>
            <a:prstDash val="solid"/>
          </a:ln>
        </p:spPr>
        <p:txBody>
          <a:bodyPr anchor="ctr"/>
          <a:lstStyle/>
          <a:p>
            <a:pPr algn="ctr">
              <a:defRPr sz="1350" b="1">
                <a:solidFill>
                  <a:srgbClr val="172321"/>
                </a:solidFill>
              </a:defRPr>
            </a:pPr>
            <a:r>
              <a:rPr sz="1350" b="1" dirty="0">
                <a:solidFill>
                  <a:srgbClr val="172321"/>
                </a:solidFill>
              </a:rPr>
              <a:t>EXPERTS</a:t>
            </a:r>
            <a:r>
              <a:rPr lang="sl-SI" sz="1350" b="1" dirty="0">
                <a:solidFill>
                  <a:srgbClr val="172321"/>
                </a:solidFill>
              </a:rPr>
              <a:t> (5)</a:t>
            </a:r>
            <a:endParaRPr sz="1350" b="1" dirty="0">
              <a:solidFill>
                <a:srgbClr val="172321"/>
              </a:solidFill>
            </a:endParaRPr>
          </a:p>
        </p:txBody>
      </p:sp>
      <p:sp>
        <p:nvSpPr>
          <p:cNvPr id="90" name="Rectangle 89">
            <a:extLst>
              <a:ext uri="{FF2B5EF4-FFF2-40B4-BE49-F238E27FC236}">
                <a16:creationId xmlns:a16="http://schemas.microsoft.com/office/drawing/2014/main" id="{B2AE3EB2-4297-4183-8CA7-4C7912E07C05}"/>
              </a:ext>
            </a:extLst>
          </p:cNvPr>
          <p:cNvSpPr>
            <a:spLocks noGrp="1"/>
          </p:cNvSpPr>
          <p:nvPr/>
        </p:nvSpPr>
        <p:spPr>
          <a:xfrm>
            <a:off x="2579370" y="1921399"/>
            <a:ext cx="1754612" cy="704105"/>
          </a:xfrm>
          <a:prstGeom prst="rect">
            <a:avLst/>
          </a:prstGeom>
          <a:noFill/>
          <a:ln w="0">
            <a:noFill/>
            <a:prstDash val="solid"/>
          </a:ln>
        </p:spPr>
        <p:txBody>
          <a:bodyPr anchor="ctr"/>
          <a:lstStyle/>
          <a:p>
            <a:pPr algn="ctr">
              <a:defRPr sz="1350" b="0">
                <a:solidFill>
                  <a:srgbClr val="596865"/>
                </a:solidFill>
              </a:defRPr>
            </a:pPr>
            <a:r>
              <a:rPr sz="1350" b="0" dirty="0">
                <a:solidFill>
                  <a:srgbClr val="596865"/>
                </a:solidFill>
              </a:rPr>
              <a:t>system knowledge</a:t>
            </a:r>
            <a:r>
              <a:rPr lang="sl-SI" sz="1350" b="0" dirty="0">
                <a:solidFill>
                  <a:srgbClr val="596865"/>
                </a:solidFill>
              </a:rPr>
              <a:t>, </a:t>
            </a:r>
            <a:r>
              <a:rPr sz="1350" b="0" dirty="0">
                <a:solidFill>
                  <a:srgbClr val="596865"/>
                </a:solidFill>
              </a:rPr>
              <a:t>ecological constraints</a:t>
            </a:r>
          </a:p>
        </p:txBody>
      </p:sp>
      <p:sp>
        <p:nvSpPr>
          <p:cNvPr id="91" name="Rectangle: Rounded Corners 90">
            <a:extLst>
              <a:ext uri="{FF2B5EF4-FFF2-40B4-BE49-F238E27FC236}">
                <a16:creationId xmlns:a16="http://schemas.microsoft.com/office/drawing/2014/main" id="{A91ADC2D-3620-44A9-ADDE-7FC789D11ED1}"/>
              </a:ext>
            </a:extLst>
          </p:cNvPr>
          <p:cNvSpPr>
            <a:spLocks noGrp="1"/>
          </p:cNvSpPr>
          <p:nvPr/>
        </p:nvSpPr>
        <p:spPr>
          <a:xfrm>
            <a:off x="4701540" y="1205119"/>
            <a:ext cx="2049780" cy="1524000"/>
          </a:xfrm>
          <a:prstGeom prst="roundRect">
            <a:avLst>
              <a:gd name="adj" fmla="val 3750"/>
            </a:avLst>
          </a:prstGeom>
          <a:solidFill>
            <a:schemeClr val="accent1">
              <a:lumMod val="20000"/>
              <a:lumOff val="80000"/>
            </a:schemeClr>
          </a:solidFill>
          <a:ln w="0">
            <a:noFill/>
            <a:prstDash val="solid"/>
          </a:ln>
        </p:spPr>
      </p:sp>
      <p:sp>
        <p:nvSpPr>
          <p:cNvPr id="92" name="Rectangle 91">
            <a:extLst>
              <a:ext uri="{FF2B5EF4-FFF2-40B4-BE49-F238E27FC236}">
                <a16:creationId xmlns:a16="http://schemas.microsoft.com/office/drawing/2014/main" id="{5097ED74-87C2-44F2-9E4E-BEE8AF66F925}"/>
              </a:ext>
            </a:extLst>
          </p:cNvPr>
          <p:cNvSpPr>
            <a:spLocks noGrp="1"/>
          </p:cNvSpPr>
          <p:nvPr/>
        </p:nvSpPr>
        <p:spPr>
          <a:xfrm>
            <a:off x="4853940" y="1395619"/>
            <a:ext cx="1787408" cy="419100"/>
          </a:xfrm>
          <a:prstGeom prst="rect">
            <a:avLst/>
          </a:prstGeom>
          <a:noFill/>
          <a:ln w="0">
            <a:noFill/>
            <a:prstDash val="solid"/>
          </a:ln>
        </p:spPr>
        <p:txBody>
          <a:bodyPr anchor="ctr"/>
          <a:lstStyle/>
          <a:p>
            <a:pPr algn="ctr">
              <a:defRPr sz="1350" b="1">
                <a:solidFill>
                  <a:srgbClr val="167D8C"/>
                </a:solidFill>
              </a:defRPr>
            </a:pPr>
            <a:r>
              <a:rPr sz="1350" b="1" dirty="0">
                <a:solidFill>
                  <a:schemeClr val="accent1">
                    <a:lumMod val="75000"/>
                  </a:schemeClr>
                </a:solidFill>
              </a:rPr>
              <a:t>LOCAL RESIDENTS</a:t>
            </a:r>
            <a:r>
              <a:rPr lang="sl-SI" sz="1350" b="1" dirty="0">
                <a:solidFill>
                  <a:schemeClr val="accent1">
                    <a:lumMod val="75000"/>
                  </a:schemeClr>
                </a:solidFill>
              </a:rPr>
              <a:t> (6)</a:t>
            </a:r>
            <a:endParaRPr sz="1350" b="1" dirty="0">
              <a:solidFill>
                <a:schemeClr val="accent1">
                  <a:lumMod val="75000"/>
                </a:schemeClr>
              </a:solidFill>
            </a:endParaRPr>
          </a:p>
        </p:txBody>
      </p:sp>
      <p:sp>
        <p:nvSpPr>
          <p:cNvPr id="93" name="Rectangle 92">
            <a:extLst>
              <a:ext uri="{FF2B5EF4-FFF2-40B4-BE49-F238E27FC236}">
                <a16:creationId xmlns:a16="http://schemas.microsoft.com/office/drawing/2014/main" id="{3B189853-98A5-4952-97A9-E4010A798E20}"/>
              </a:ext>
            </a:extLst>
          </p:cNvPr>
          <p:cNvSpPr>
            <a:spLocks noGrp="1"/>
          </p:cNvSpPr>
          <p:nvPr/>
        </p:nvSpPr>
        <p:spPr>
          <a:xfrm>
            <a:off x="4872990" y="1929018"/>
            <a:ext cx="1754612" cy="704105"/>
          </a:xfrm>
          <a:prstGeom prst="rect">
            <a:avLst/>
          </a:prstGeom>
          <a:noFill/>
          <a:ln w="0">
            <a:noFill/>
            <a:prstDash val="solid"/>
          </a:ln>
        </p:spPr>
        <p:txBody>
          <a:bodyPr anchor="ctr"/>
          <a:lstStyle/>
          <a:p>
            <a:pPr algn="ctr">
              <a:defRPr sz="1350" b="0">
                <a:solidFill>
                  <a:srgbClr val="596865"/>
                </a:solidFill>
              </a:defRPr>
            </a:pPr>
            <a:r>
              <a:rPr lang="en-GB" sz="1350" b="0" dirty="0">
                <a:solidFill>
                  <a:srgbClr val="596865"/>
                </a:solidFill>
              </a:rPr>
              <a:t>experience</a:t>
            </a:r>
            <a:r>
              <a:rPr lang="sl-SI" sz="1350" b="0" dirty="0">
                <a:solidFill>
                  <a:srgbClr val="596865"/>
                </a:solidFill>
              </a:rPr>
              <a:t>, </a:t>
            </a:r>
            <a:r>
              <a:rPr sz="1350" b="0" dirty="0">
                <a:solidFill>
                  <a:srgbClr val="596865"/>
                </a:solidFill>
              </a:rPr>
              <a:t>risk perception</a:t>
            </a:r>
            <a:r>
              <a:rPr lang="sl-SI" sz="1350" b="0" dirty="0">
                <a:solidFill>
                  <a:srgbClr val="596865"/>
                </a:solidFill>
              </a:rPr>
              <a:t>, </a:t>
            </a:r>
            <a:r>
              <a:rPr sz="1350" b="0" dirty="0">
                <a:solidFill>
                  <a:srgbClr val="596865"/>
                </a:solidFill>
              </a:rPr>
              <a:t>self-help</a:t>
            </a:r>
          </a:p>
        </p:txBody>
      </p:sp>
      <p:sp>
        <p:nvSpPr>
          <p:cNvPr id="94" name="Rectangle: Rounded Corners 93">
            <a:extLst>
              <a:ext uri="{FF2B5EF4-FFF2-40B4-BE49-F238E27FC236}">
                <a16:creationId xmlns:a16="http://schemas.microsoft.com/office/drawing/2014/main" id="{167813F0-4801-4AB7-8A3D-C72BCE4333AE}"/>
              </a:ext>
            </a:extLst>
          </p:cNvPr>
          <p:cNvSpPr>
            <a:spLocks noGrp="1"/>
          </p:cNvSpPr>
          <p:nvPr/>
        </p:nvSpPr>
        <p:spPr>
          <a:xfrm>
            <a:off x="6995160" y="1209674"/>
            <a:ext cx="2049780" cy="1524000"/>
          </a:xfrm>
          <a:prstGeom prst="roundRect">
            <a:avLst>
              <a:gd name="adj" fmla="val 3750"/>
            </a:avLst>
          </a:prstGeom>
          <a:solidFill>
            <a:srgbClr val="EDE9DD"/>
          </a:solidFill>
          <a:ln w="0">
            <a:noFill/>
            <a:prstDash val="solid"/>
          </a:ln>
        </p:spPr>
      </p:sp>
      <p:sp>
        <p:nvSpPr>
          <p:cNvPr id="95" name="Rectangle 94">
            <a:extLst>
              <a:ext uri="{FF2B5EF4-FFF2-40B4-BE49-F238E27FC236}">
                <a16:creationId xmlns:a16="http://schemas.microsoft.com/office/drawing/2014/main" id="{E79D61EA-6266-4019-81DB-E6DFCDFB00DE}"/>
              </a:ext>
            </a:extLst>
          </p:cNvPr>
          <p:cNvSpPr>
            <a:spLocks noGrp="1"/>
          </p:cNvSpPr>
          <p:nvPr/>
        </p:nvSpPr>
        <p:spPr>
          <a:xfrm>
            <a:off x="7147560" y="1400174"/>
            <a:ext cx="1787408" cy="419100"/>
          </a:xfrm>
          <a:prstGeom prst="rect">
            <a:avLst/>
          </a:prstGeom>
          <a:noFill/>
          <a:ln w="0">
            <a:noFill/>
            <a:prstDash val="solid"/>
          </a:ln>
        </p:spPr>
        <p:txBody>
          <a:bodyPr anchor="ctr"/>
          <a:lstStyle/>
          <a:p>
            <a:pPr algn="ctr">
              <a:defRPr sz="1350" b="1">
                <a:solidFill>
                  <a:srgbClr val="172321"/>
                </a:solidFill>
              </a:defRPr>
            </a:pPr>
            <a:r>
              <a:rPr sz="1350" b="1" dirty="0">
                <a:solidFill>
                  <a:srgbClr val="172321"/>
                </a:solidFill>
              </a:rPr>
              <a:t>EDUCATION SECTOR</a:t>
            </a:r>
            <a:r>
              <a:rPr lang="sl-SI" sz="1350" b="1" dirty="0">
                <a:solidFill>
                  <a:srgbClr val="172321"/>
                </a:solidFill>
              </a:rPr>
              <a:t> (3)</a:t>
            </a:r>
            <a:endParaRPr sz="1350" b="1" dirty="0">
              <a:solidFill>
                <a:srgbClr val="172321"/>
              </a:solidFill>
            </a:endParaRPr>
          </a:p>
        </p:txBody>
      </p:sp>
      <p:sp>
        <p:nvSpPr>
          <p:cNvPr id="96" name="Rectangle 95">
            <a:extLst>
              <a:ext uri="{FF2B5EF4-FFF2-40B4-BE49-F238E27FC236}">
                <a16:creationId xmlns:a16="http://schemas.microsoft.com/office/drawing/2014/main" id="{34655C35-C112-4636-B6EA-C2C478E89A8C}"/>
              </a:ext>
            </a:extLst>
          </p:cNvPr>
          <p:cNvSpPr>
            <a:spLocks noGrp="1"/>
          </p:cNvSpPr>
          <p:nvPr/>
        </p:nvSpPr>
        <p:spPr>
          <a:xfrm>
            <a:off x="7166610" y="1933573"/>
            <a:ext cx="1754612" cy="704105"/>
          </a:xfrm>
          <a:prstGeom prst="rect">
            <a:avLst/>
          </a:prstGeom>
          <a:noFill/>
          <a:ln w="0">
            <a:noFill/>
            <a:prstDash val="solid"/>
          </a:ln>
        </p:spPr>
        <p:txBody>
          <a:bodyPr anchor="ctr"/>
          <a:lstStyle/>
          <a:p>
            <a:pPr algn="ctr">
              <a:defRPr sz="1350" b="0">
                <a:solidFill>
                  <a:srgbClr val="596865"/>
                </a:solidFill>
              </a:defRPr>
            </a:pPr>
            <a:r>
              <a:rPr lang="en-GB" sz="1350" b="0" dirty="0">
                <a:solidFill>
                  <a:srgbClr val="596865"/>
                </a:solidFill>
              </a:rPr>
              <a:t>learning</a:t>
            </a:r>
            <a:r>
              <a:rPr lang="sl-SI" sz="1350" b="0" dirty="0">
                <a:solidFill>
                  <a:srgbClr val="596865"/>
                </a:solidFill>
              </a:rPr>
              <a:t>, </a:t>
            </a:r>
            <a:r>
              <a:rPr sz="1350" b="0" dirty="0">
                <a:solidFill>
                  <a:srgbClr val="596865"/>
                </a:solidFill>
              </a:rPr>
              <a:t> communication</a:t>
            </a:r>
            <a:r>
              <a:rPr lang="sl-SI" sz="1350" b="0" dirty="0">
                <a:solidFill>
                  <a:srgbClr val="596865"/>
                </a:solidFill>
              </a:rPr>
              <a:t>, </a:t>
            </a:r>
            <a:r>
              <a:rPr sz="1350" b="0" dirty="0">
                <a:solidFill>
                  <a:srgbClr val="596865"/>
                </a:solidFill>
              </a:rPr>
              <a:t>future stewardship</a:t>
            </a:r>
          </a:p>
        </p:txBody>
      </p:sp>
      <p:grpSp>
        <p:nvGrpSpPr>
          <p:cNvPr id="106" name="Google Shape;13676;p88">
            <a:extLst>
              <a:ext uri="{FF2B5EF4-FFF2-40B4-BE49-F238E27FC236}">
                <a16:creationId xmlns:a16="http://schemas.microsoft.com/office/drawing/2014/main" id="{6A48F896-35EA-4892-B610-D1E230361728}"/>
              </a:ext>
            </a:extLst>
          </p:cNvPr>
          <p:cNvGrpSpPr/>
          <p:nvPr/>
        </p:nvGrpSpPr>
        <p:grpSpPr>
          <a:xfrm>
            <a:off x="6072280" y="1267753"/>
            <a:ext cx="274812" cy="354728"/>
            <a:chOff x="6253375" y="1973150"/>
            <a:chExt cx="274812" cy="354728"/>
          </a:xfrm>
        </p:grpSpPr>
        <p:sp>
          <p:nvSpPr>
            <p:cNvPr id="107" name="Google Shape;13677;p88">
              <a:extLst>
                <a:ext uri="{FF2B5EF4-FFF2-40B4-BE49-F238E27FC236}">
                  <a16:creationId xmlns:a16="http://schemas.microsoft.com/office/drawing/2014/main" id="{FA27E3E8-F595-4E75-A5D0-BD0268372F24}"/>
                </a:ext>
              </a:extLst>
            </p:cNvPr>
            <p:cNvSpPr/>
            <p:nvPr/>
          </p:nvSpPr>
          <p:spPr>
            <a:xfrm>
              <a:off x="6253637" y="2173492"/>
              <a:ext cx="274550" cy="154387"/>
            </a:xfrm>
            <a:custGeom>
              <a:avLst/>
              <a:gdLst/>
              <a:ahLst/>
              <a:cxnLst/>
              <a:rect l="l" t="t" r="r" b="b"/>
              <a:pathLst>
                <a:path w="10485" h="5896" extrusionOk="0">
                  <a:moveTo>
                    <a:pt x="3711" y="0"/>
                  </a:moveTo>
                  <a:lnTo>
                    <a:pt x="3711" y="1040"/>
                  </a:lnTo>
                  <a:cubicBezTo>
                    <a:pt x="3711" y="1326"/>
                    <a:pt x="3520" y="1584"/>
                    <a:pt x="3244" y="1670"/>
                  </a:cubicBezTo>
                  <a:lnTo>
                    <a:pt x="935" y="2347"/>
                  </a:lnTo>
                  <a:cubicBezTo>
                    <a:pt x="382" y="2509"/>
                    <a:pt x="0" y="3015"/>
                    <a:pt x="0" y="3597"/>
                  </a:cubicBezTo>
                  <a:lnTo>
                    <a:pt x="0" y="5237"/>
                  </a:lnTo>
                  <a:cubicBezTo>
                    <a:pt x="0" y="5600"/>
                    <a:pt x="286" y="5896"/>
                    <a:pt x="649" y="5896"/>
                  </a:cubicBezTo>
                  <a:lnTo>
                    <a:pt x="9826" y="5896"/>
                  </a:lnTo>
                  <a:cubicBezTo>
                    <a:pt x="10189" y="5896"/>
                    <a:pt x="10485" y="5600"/>
                    <a:pt x="10485" y="5237"/>
                  </a:cubicBezTo>
                  <a:lnTo>
                    <a:pt x="10485" y="3597"/>
                  </a:lnTo>
                  <a:cubicBezTo>
                    <a:pt x="10485" y="3015"/>
                    <a:pt x="10094" y="2509"/>
                    <a:pt x="9540" y="2347"/>
                  </a:cubicBezTo>
                  <a:lnTo>
                    <a:pt x="7241" y="1670"/>
                  </a:lnTo>
                  <a:cubicBezTo>
                    <a:pt x="6955" y="1584"/>
                    <a:pt x="6764" y="1326"/>
                    <a:pt x="6764" y="1040"/>
                  </a:cubicBezTo>
                  <a:lnTo>
                    <a:pt x="6764" y="0"/>
                  </a:ln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3678;p88">
              <a:extLst>
                <a:ext uri="{FF2B5EF4-FFF2-40B4-BE49-F238E27FC236}">
                  <a16:creationId xmlns:a16="http://schemas.microsoft.com/office/drawing/2014/main" id="{A0B88050-EE4E-4456-B32A-D297CE809CCB}"/>
                </a:ext>
              </a:extLst>
            </p:cNvPr>
            <p:cNvSpPr/>
            <p:nvPr/>
          </p:nvSpPr>
          <p:spPr>
            <a:xfrm>
              <a:off x="6253375" y="2210439"/>
              <a:ext cx="274812" cy="117440"/>
            </a:xfrm>
            <a:custGeom>
              <a:avLst/>
              <a:gdLst/>
              <a:ahLst/>
              <a:cxnLst/>
              <a:rect l="l" t="t" r="r" b="b"/>
              <a:pathLst>
                <a:path w="10495" h="4485" extrusionOk="0">
                  <a:moveTo>
                    <a:pt x="3597" y="1"/>
                  </a:moveTo>
                  <a:cubicBezTo>
                    <a:pt x="3511" y="125"/>
                    <a:pt x="3387" y="211"/>
                    <a:pt x="3244" y="259"/>
                  </a:cubicBezTo>
                  <a:lnTo>
                    <a:pt x="945" y="936"/>
                  </a:lnTo>
                  <a:cubicBezTo>
                    <a:pt x="392" y="1098"/>
                    <a:pt x="1" y="1604"/>
                    <a:pt x="1" y="2186"/>
                  </a:cubicBezTo>
                  <a:lnTo>
                    <a:pt x="1" y="3826"/>
                  </a:lnTo>
                  <a:cubicBezTo>
                    <a:pt x="1" y="4189"/>
                    <a:pt x="296" y="4485"/>
                    <a:pt x="659" y="4485"/>
                  </a:cubicBezTo>
                  <a:lnTo>
                    <a:pt x="9836" y="4485"/>
                  </a:lnTo>
                  <a:cubicBezTo>
                    <a:pt x="10199" y="4485"/>
                    <a:pt x="10495" y="4189"/>
                    <a:pt x="10495" y="3826"/>
                  </a:cubicBezTo>
                  <a:lnTo>
                    <a:pt x="10495" y="2186"/>
                  </a:lnTo>
                  <a:cubicBezTo>
                    <a:pt x="10485" y="1604"/>
                    <a:pt x="10104" y="1098"/>
                    <a:pt x="9550" y="936"/>
                  </a:cubicBezTo>
                  <a:lnTo>
                    <a:pt x="7251" y="259"/>
                  </a:lnTo>
                  <a:cubicBezTo>
                    <a:pt x="7108" y="211"/>
                    <a:pt x="6984" y="125"/>
                    <a:pt x="6898" y="1"/>
                  </a:cubicBezTo>
                  <a:lnTo>
                    <a:pt x="5248" y="554"/>
                  </a:lnTo>
                  <a:lnTo>
                    <a:pt x="3597" y="1"/>
                  </a:ln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3679;p88">
              <a:extLst>
                <a:ext uri="{FF2B5EF4-FFF2-40B4-BE49-F238E27FC236}">
                  <a16:creationId xmlns:a16="http://schemas.microsoft.com/office/drawing/2014/main" id="{9537984A-37D9-4409-A0E1-A3BF10C7929D}"/>
                </a:ext>
              </a:extLst>
            </p:cNvPr>
            <p:cNvSpPr/>
            <p:nvPr/>
          </p:nvSpPr>
          <p:spPr>
            <a:xfrm>
              <a:off x="6315591" y="2210439"/>
              <a:ext cx="150407" cy="49542"/>
            </a:xfrm>
            <a:custGeom>
              <a:avLst/>
              <a:gdLst/>
              <a:ahLst/>
              <a:cxnLst/>
              <a:rect l="l" t="t" r="r" b="b"/>
              <a:pathLst>
                <a:path w="5744" h="1892" extrusionOk="0">
                  <a:moveTo>
                    <a:pt x="1221" y="1"/>
                  </a:moveTo>
                  <a:cubicBezTo>
                    <a:pt x="1135" y="125"/>
                    <a:pt x="1011" y="211"/>
                    <a:pt x="878" y="259"/>
                  </a:cubicBezTo>
                  <a:lnTo>
                    <a:pt x="0" y="507"/>
                  </a:lnTo>
                  <a:lnTo>
                    <a:pt x="1374" y="1680"/>
                  </a:lnTo>
                  <a:cubicBezTo>
                    <a:pt x="1537" y="1823"/>
                    <a:pt x="1740" y="1891"/>
                    <a:pt x="1941" y="1891"/>
                  </a:cubicBezTo>
                  <a:cubicBezTo>
                    <a:pt x="2198" y="1891"/>
                    <a:pt x="2453" y="1779"/>
                    <a:pt x="2624" y="1565"/>
                  </a:cubicBezTo>
                  <a:lnTo>
                    <a:pt x="2872" y="1251"/>
                  </a:lnTo>
                  <a:lnTo>
                    <a:pt x="3120" y="1565"/>
                  </a:lnTo>
                  <a:cubicBezTo>
                    <a:pt x="3296" y="1779"/>
                    <a:pt x="3551" y="1891"/>
                    <a:pt x="3807" y="1891"/>
                  </a:cubicBezTo>
                  <a:cubicBezTo>
                    <a:pt x="4009" y="1891"/>
                    <a:pt x="4211" y="1823"/>
                    <a:pt x="4379" y="1680"/>
                  </a:cubicBezTo>
                  <a:lnTo>
                    <a:pt x="5743" y="507"/>
                  </a:lnTo>
                  <a:lnTo>
                    <a:pt x="4875" y="259"/>
                  </a:lnTo>
                  <a:cubicBezTo>
                    <a:pt x="4732" y="211"/>
                    <a:pt x="4608" y="125"/>
                    <a:pt x="4522" y="1"/>
                  </a:cubicBezTo>
                  <a:lnTo>
                    <a:pt x="2872" y="554"/>
                  </a:lnTo>
                  <a:lnTo>
                    <a:pt x="1221" y="1"/>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3680;p88">
              <a:extLst>
                <a:ext uri="{FF2B5EF4-FFF2-40B4-BE49-F238E27FC236}">
                  <a16:creationId xmlns:a16="http://schemas.microsoft.com/office/drawing/2014/main" id="{C68BA5FA-35EA-4F9A-8D63-2BBACD326C5B}"/>
                </a:ext>
              </a:extLst>
            </p:cNvPr>
            <p:cNvSpPr/>
            <p:nvPr/>
          </p:nvSpPr>
          <p:spPr>
            <a:xfrm>
              <a:off x="6350810" y="2173492"/>
              <a:ext cx="79969" cy="22860"/>
            </a:xfrm>
            <a:custGeom>
              <a:avLst/>
              <a:gdLst/>
              <a:ahLst/>
              <a:cxnLst/>
              <a:rect l="l" t="t" r="r" b="b"/>
              <a:pathLst>
                <a:path w="3054" h="873" extrusionOk="0">
                  <a:moveTo>
                    <a:pt x="0" y="0"/>
                  </a:moveTo>
                  <a:lnTo>
                    <a:pt x="0" y="487"/>
                  </a:lnTo>
                  <a:cubicBezTo>
                    <a:pt x="477" y="744"/>
                    <a:pt x="1002" y="873"/>
                    <a:pt x="1527" y="873"/>
                  </a:cubicBezTo>
                  <a:cubicBezTo>
                    <a:pt x="2051" y="873"/>
                    <a:pt x="2576" y="744"/>
                    <a:pt x="3053" y="487"/>
                  </a:cubicBezTo>
                  <a:lnTo>
                    <a:pt x="3053"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3681;p88">
              <a:extLst>
                <a:ext uri="{FF2B5EF4-FFF2-40B4-BE49-F238E27FC236}">
                  <a16:creationId xmlns:a16="http://schemas.microsoft.com/office/drawing/2014/main" id="{AB15EEEB-B7F3-45F1-8A54-E6973FEC3A6D}"/>
                </a:ext>
              </a:extLst>
            </p:cNvPr>
            <p:cNvSpPr/>
            <p:nvPr/>
          </p:nvSpPr>
          <p:spPr>
            <a:xfrm>
              <a:off x="6294355" y="2059063"/>
              <a:ext cx="192617" cy="125688"/>
            </a:xfrm>
            <a:custGeom>
              <a:avLst/>
              <a:gdLst/>
              <a:ahLst/>
              <a:cxnLst/>
              <a:rect l="l" t="t" r="r" b="b"/>
              <a:pathLst>
                <a:path w="7356" h="4800" extrusionOk="0">
                  <a:moveTo>
                    <a:pt x="849" y="1"/>
                  </a:moveTo>
                  <a:lnTo>
                    <a:pt x="849" y="1088"/>
                  </a:lnTo>
                  <a:lnTo>
                    <a:pt x="735" y="1088"/>
                  </a:lnTo>
                  <a:cubicBezTo>
                    <a:pt x="0" y="1088"/>
                    <a:pt x="0" y="2185"/>
                    <a:pt x="735" y="2185"/>
                  </a:cubicBezTo>
                  <a:lnTo>
                    <a:pt x="849" y="2185"/>
                  </a:lnTo>
                  <a:cubicBezTo>
                    <a:pt x="964" y="3664"/>
                    <a:pt x="2194" y="4799"/>
                    <a:pt x="3683" y="4799"/>
                  </a:cubicBezTo>
                  <a:cubicBezTo>
                    <a:pt x="5161" y="4799"/>
                    <a:pt x="6392" y="3664"/>
                    <a:pt x="6507" y="2185"/>
                  </a:cubicBezTo>
                  <a:lnTo>
                    <a:pt x="6631" y="2185"/>
                  </a:lnTo>
                  <a:cubicBezTo>
                    <a:pt x="7356" y="2185"/>
                    <a:pt x="7356" y="1088"/>
                    <a:pt x="6631" y="1088"/>
                  </a:cubicBezTo>
                  <a:lnTo>
                    <a:pt x="6526" y="1088"/>
                  </a:lnTo>
                  <a:lnTo>
                    <a:pt x="6526" y="1"/>
                  </a:ln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3682;p88">
              <a:extLst>
                <a:ext uri="{FF2B5EF4-FFF2-40B4-BE49-F238E27FC236}">
                  <a16:creationId xmlns:a16="http://schemas.microsoft.com/office/drawing/2014/main" id="{15507710-AC22-4B9A-81C4-446FA496D918}"/>
                </a:ext>
              </a:extLst>
            </p:cNvPr>
            <p:cNvSpPr/>
            <p:nvPr/>
          </p:nvSpPr>
          <p:spPr>
            <a:xfrm>
              <a:off x="6297340" y="2059063"/>
              <a:ext cx="144908" cy="125897"/>
            </a:xfrm>
            <a:custGeom>
              <a:avLst/>
              <a:gdLst/>
              <a:ahLst/>
              <a:cxnLst/>
              <a:rect l="l" t="t" r="r" b="b"/>
              <a:pathLst>
                <a:path w="5534" h="4808" extrusionOk="0">
                  <a:moveTo>
                    <a:pt x="735" y="1"/>
                  </a:moveTo>
                  <a:lnTo>
                    <a:pt x="735" y="1088"/>
                  </a:lnTo>
                  <a:lnTo>
                    <a:pt x="649" y="1088"/>
                  </a:lnTo>
                  <a:cubicBezTo>
                    <a:pt x="392" y="1088"/>
                    <a:pt x="172" y="1250"/>
                    <a:pt x="96" y="1489"/>
                  </a:cubicBezTo>
                  <a:cubicBezTo>
                    <a:pt x="1" y="1842"/>
                    <a:pt x="268" y="2185"/>
                    <a:pt x="630" y="2185"/>
                  </a:cubicBezTo>
                  <a:lnTo>
                    <a:pt x="745" y="2185"/>
                  </a:lnTo>
                  <a:cubicBezTo>
                    <a:pt x="849" y="3681"/>
                    <a:pt x="2103" y="4808"/>
                    <a:pt x="3559" y="4808"/>
                  </a:cubicBezTo>
                  <a:cubicBezTo>
                    <a:pt x="3710" y="4808"/>
                    <a:pt x="3863" y="4796"/>
                    <a:pt x="4017" y="4771"/>
                  </a:cubicBezTo>
                  <a:cubicBezTo>
                    <a:pt x="2634" y="4551"/>
                    <a:pt x="1613" y="3368"/>
                    <a:pt x="1613" y="1966"/>
                  </a:cubicBezTo>
                  <a:lnTo>
                    <a:pt x="1613" y="1527"/>
                  </a:lnTo>
                  <a:cubicBezTo>
                    <a:pt x="1613" y="1050"/>
                    <a:pt x="2004" y="659"/>
                    <a:pt x="2481" y="659"/>
                  </a:cubicBezTo>
                  <a:lnTo>
                    <a:pt x="5105" y="659"/>
                  </a:lnTo>
                  <a:cubicBezTo>
                    <a:pt x="5343" y="649"/>
                    <a:pt x="5534" y="459"/>
                    <a:pt x="5534" y="220"/>
                  </a:cubicBezTo>
                  <a:lnTo>
                    <a:pt x="5534" y="1"/>
                  </a:ln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3683;p88">
              <a:extLst>
                <a:ext uri="{FF2B5EF4-FFF2-40B4-BE49-F238E27FC236}">
                  <a16:creationId xmlns:a16="http://schemas.microsoft.com/office/drawing/2014/main" id="{F4EFB543-00B3-4BDE-8BE8-BB4EF111799B}"/>
                </a:ext>
              </a:extLst>
            </p:cNvPr>
            <p:cNvSpPr/>
            <p:nvPr/>
          </p:nvSpPr>
          <p:spPr>
            <a:xfrm>
              <a:off x="6316822" y="2116775"/>
              <a:ext cx="147919" cy="67976"/>
            </a:xfrm>
            <a:custGeom>
              <a:avLst/>
              <a:gdLst/>
              <a:ahLst/>
              <a:cxnLst/>
              <a:rect l="l" t="t" r="r" b="b"/>
              <a:pathLst>
                <a:path w="5649" h="2596" extrusionOk="0">
                  <a:moveTo>
                    <a:pt x="1" y="0"/>
                  </a:moveTo>
                  <a:lnTo>
                    <a:pt x="1" y="0"/>
                  </a:lnTo>
                  <a:cubicBezTo>
                    <a:pt x="125" y="1470"/>
                    <a:pt x="1356" y="2595"/>
                    <a:pt x="2825" y="2595"/>
                  </a:cubicBezTo>
                  <a:cubicBezTo>
                    <a:pt x="4294" y="2595"/>
                    <a:pt x="5524" y="1470"/>
                    <a:pt x="5649" y="0"/>
                  </a:cubicBezTo>
                  <a:lnTo>
                    <a:pt x="5649" y="0"/>
                  </a:lnTo>
                  <a:cubicBezTo>
                    <a:pt x="5019" y="382"/>
                    <a:pt x="3989" y="630"/>
                    <a:pt x="2825" y="630"/>
                  </a:cubicBezTo>
                  <a:cubicBezTo>
                    <a:pt x="1661" y="630"/>
                    <a:pt x="640" y="382"/>
                    <a:pt x="1" y="0"/>
                  </a:cubicBezTo>
                  <a:close/>
                </a:path>
              </a:pathLst>
            </a:custGeom>
            <a:solidFill>
              <a:srgbClr val="BD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3684;p88">
              <a:extLst>
                <a:ext uri="{FF2B5EF4-FFF2-40B4-BE49-F238E27FC236}">
                  <a16:creationId xmlns:a16="http://schemas.microsoft.com/office/drawing/2014/main" id="{743F0621-F038-412A-9B5A-9A1C21E945D7}"/>
                </a:ext>
              </a:extLst>
            </p:cNvPr>
            <p:cNvSpPr/>
            <p:nvPr/>
          </p:nvSpPr>
          <p:spPr>
            <a:xfrm>
              <a:off x="6305091" y="2059063"/>
              <a:ext cx="22755" cy="28515"/>
            </a:xfrm>
            <a:custGeom>
              <a:avLst/>
              <a:gdLst/>
              <a:ahLst/>
              <a:cxnLst/>
              <a:rect l="l" t="t" r="r" b="b"/>
              <a:pathLst>
                <a:path w="869" h="1089" extrusionOk="0">
                  <a:moveTo>
                    <a:pt x="0" y="1"/>
                  </a:moveTo>
                  <a:lnTo>
                    <a:pt x="0" y="1088"/>
                  </a:lnTo>
                  <a:lnTo>
                    <a:pt x="869" y="1088"/>
                  </a:lnTo>
                  <a:lnTo>
                    <a:pt x="869" y="1"/>
                  </a:lnTo>
                  <a:close/>
                </a:path>
              </a:pathLst>
            </a:custGeom>
            <a:solidFill>
              <a:srgbClr val="BD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3685;p88">
              <a:extLst>
                <a:ext uri="{FF2B5EF4-FFF2-40B4-BE49-F238E27FC236}">
                  <a16:creationId xmlns:a16="http://schemas.microsoft.com/office/drawing/2014/main" id="{A1922FEB-A99D-41C7-80EC-DCB336F6A847}"/>
                </a:ext>
              </a:extLst>
            </p:cNvPr>
            <p:cNvSpPr/>
            <p:nvPr/>
          </p:nvSpPr>
          <p:spPr>
            <a:xfrm>
              <a:off x="6453717" y="2059063"/>
              <a:ext cx="23017" cy="28515"/>
            </a:xfrm>
            <a:custGeom>
              <a:avLst/>
              <a:gdLst/>
              <a:ahLst/>
              <a:cxnLst/>
              <a:rect l="l" t="t" r="r" b="b"/>
              <a:pathLst>
                <a:path w="879" h="1089" extrusionOk="0">
                  <a:moveTo>
                    <a:pt x="1" y="1"/>
                  </a:moveTo>
                  <a:lnTo>
                    <a:pt x="1" y="1088"/>
                  </a:lnTo>
                  <a:lnTo>
                    <a:pt x="878" y="1088"/>
                  </a:lnTo>
                  <a:lnTo>
                    <a:pt x="878" y="1"/>
                  </a:lnTo>
                  <a:close/>
                </a:path>
              </a:pathLst>
            </a:custGeom>
            <a:solidFill>
              <a:srgbClr val="BD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3686;p88">
              <a:extLst>
                <a:ext uri="{FF2B5EF4-FFF2-40B4-BE49-F238E27FC236}">
                  <a16:creationId xmlns:a16="http://schemas.microsoft.com/office/drawing/2014/main" id="{5898090D-967D-45E3-976D-5F98AE077DE9}"/>
                </a:ext>
              </a:extLst>
            </p:cNvPr>
            <p:cNvSpPr/>
            <p:nvPr/>
          </p:nvSpPr>
          <p:spPr>
            <a:xfrm>
              <a:off x="6328579" y="2198525"/>
              <a:ext cx="62216" cy="50197"/>
            </a:xfrm>
            <a:custGeom>
              <a:avLst/>
              <a:gdLst/>
              <a:ahLst/>
              <a:cxnLst/>
              <a:rect l="l" t="t" r="r" b="b"/>
              <a:pathLst>
                <a:path w="2376" h="1917" extrusionOk="0">
                  <a:moveTo>
                    <a:pt x="511" y="0"/>
                  </a:moveTo>
                  <a:cubicBezTo>
                    <a:pt x="430" y="0"/>
                    <a:pt x="355" y="43"/>
                    <a:pt x="315" y="122"/>
                  </a:cubicBezTo>
                  <a:lnTo>
                    <a:pt x="29" y="694"/>
                  </a:lnTo>
                  <a:cubicBezTo>
                    <a:pt x="0" y="752"/>
                    <a:pt x="10" y="818"/>
                    <a:pt x="57" y="857"/>
                  </a:cubicBezTo>
                  <a:lnTo>
                    <a:pt x="1164" y="1811"/>
                  </a:lnTo>
                  <a:cubicBezTo>
                    <a:pt x="1248" y="1882"/>
                    <a:pt x="1348" y="1916"/>
                    <a:pt x="1448" y="1916"/>
                  </a:cubicBezTo>
                  <a:cubicBezTo>
                    <a:pt x="1576" y="1916"/>
                    <a:pt x="1703" y="1860"/>
                    <a:pt x="1794" y="1753"/>
                  </a:cubicBezTo>
                  <a:lnTo>
                    <a:pt x="2376" y="1009"/>
                  </a:lnTo>
                  <a:lnTo>
                    <a:pt x="620" y="27"/>
                  </a:lnTo>
                  <a:cubicBezTo>
                    <a:pt x="585" y="9"/>
                    <a:pt x="548" y="0"/>
                    <a:pt x="511" y="0"/>
                  </a:cubicBez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3687;p88">
              <a:extLst>
                <a:ext uri="{FF2B5EF4-FFF2-40B4-BE49-F238E27FC236}">
                  <a16:creationId xmlns:a16="http://schemas.microsoft.com/office/drawing/2014/main" id="{207980D6-4D6A-4CDB-AB4C-FC6FD9A63623}"/>
                </a:ext>
              </a:extLst>
            </p:cNvPr>
            <p:cNvSpPr/>
            <p:nvPr/>
          </p:nvSpPr>
          <p:spPr>
            <a:xfrm>
              <a:off x="6390768" y="2198525"/>
              <a:ext cx="62477" cy="50197"/>
            </a:xfrm>
            <a:custGeom>
              <a:avLst/>
              <a:gdLst/>
              <a:ahLst/>
              <a:cxnLst/>
              <a:rect l="l" t="t" r="r" b="b"/>
              <a:pathLst>
                <a:path w="2386" h="1917" extrusionOk="0">
                  <a:moveTo>
                    <a:pt x="1875" y="0"/>
                  </a:moveTo>
                  <a:cubicBezTo>
                    <a:pt x="1838" y="0"/>
                    <a:pt x="1801" y="9"/>
                    <a:pt x="1766" y="27"/>
                  </a:cubicBezTo>
                  <a:lnTo>
                    <a:pt x="1" y="1009"/>
                  </a:lnTo>
                  <a:lnTo>
                    <a:pt x="592" y="1753"/>
                  </a:lnTo>
                  <a:cubicBezTo>
                    <a:pt x="678" y="1860"/>
                    <a:pt x="805" y="1916"/>
                    <a:pt x="934" y="1916"/>
                  </a:cubicBezTo>
                  <a:cubicBezTo>
                    <a:pt x="1036" y="1916"/>
                    <a:pt x="1138" y="1882"/>
                    <a:pt x="1222" y="1811"/>
                  </a:cubicBezTo>
                  <a:lnTo>
                    <a:pt x="2328" y="857"/>
                  </a:lnTo>
                  <a:cubicBezTo>
                    <a:pt x="2376" y="818"/>
                    <a:pt x="2386" y="752"/>
                    <a:pt x="2357" y="694"/>
                  </a:cubicBezTo>
                  <a:lnTo>
                    <a:pt x="2071" y="122"/>
                  </a:lnTo>
                  <a:cubicBezTo>
                    <a:pt x="2031" y="43"/>
                    <a:pt x="1955" y="0"/>
                    <a:pt x="1875" y="0"/>
                  </a:cubicBez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3688;p88">
              <a:extLst>
                <a:ext uri="{FF2B5EF4-FFF2-40B4-BE49-F238E27FC236}">
                  <a16:creationId xmlns:a16="http://schemas.microsoft.com/office/drawing/2014/main" id="{2C3E8FEF-D9DA-4A39-83CF-E7B130AFCE5A}"/>
                </a:ext>
              </a:extLst>
            </p:cNvPr>
            <p:cNvSpPr/>
            <p:nvPr/>
          </p:nvSpPr>
          <p:spPr>
            <a:xfrm>
              <a:off x="6353559" y="2081923"/>
              <a:ext cx="11521" cy="17151"/>
            </a:xfrm>
            <a:custGeom>
              <a:avLst/>
              <a:gdLst/>
              <a:ahLst/>
              <a:cxnLst/>
              <a:rect l="l" t="t" r="r" b="b"/>
              <a:pathLst>
                <a:path w="440" h="655" extrusionOk="0">
                  <a:moveTo>
                    <a:pt x="220" y="1"/>
                  </a:moveTo>
                  <a:cubicBezTo>
                    <a:pt x="110" y="1"/>
                    <a:pt x="0" y="72"/>
                    <a:pt x="0" y="215"/>
                  </a:cubicBezTo>
                  <a:lnTo>
                    <a:pt x="0" y="435"/>
                  </a:lnTo>
                  <a:cubicBezTo>
                    <a:pt x="0" y="559"/>
                    <a:pt x="96" y="654"/>
                    <a:pt x="220" y="654"/>
                  </a:cubicBezTo>
                  <a:cubicBezTo>
                    <a:pt x="344" y="654"/>
                    <a:pt x="439" y="559"/>
                    <a:pt x="439" y="435"/>
                  </a:cubicBezTo>
                  <a:lnTo>
                    <a:pt x="439" y="215"/>
                  </a:lnTo>
                  <a:cubicBezTo>
                    <a:pt x="439" y="72"/>
                    <a:pt x="329" y="1"/>
                    <a:pt x="220"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3689;p88">
              <a:extLst>
                <a:ext uri="{FF2B5EF4-FFF2-40B4-BE49-F238E27FC236}">
                  <a16:creationId xmlns:a16="http://schemas.microsoft.com/office/drawing/2014/main" id="{6960546D-9230-4D71-A8FB-C4AB2EFEAA94}"/>
                </a:ext>
              </a:extLst>
            </p:cNvPr>
            <p:cNvSpPr/>
            <p:nvPr/>
          </p:nvSpPr>
          <p:spPr>
            <a:xfrm>
              <a:off x="6416508" y="2081923"/>
              <a:ext cx="11521" cy="17151"/>
            </a:xfrm>
            <a:custGeom>
              <a:avLst/>
              <a:gdLst/>
              <a:ahLst/>
              <a:cxnLst/>
              <a:rect l="l" t="t" r="r" b="b"/>
              <a:pathLst>
                <a:path w="440" h="655" extrusionOk="0">
                  <a:moveTo>
                    <a:pt x="220" y="1"/>
                  </a:moveTo>
                  <a:cubicBezTo>
                    <a:pt x="110" y="1"/>
                    <a:pt x="0" y="72"/>
                    <a:pt x="0" y="215"/>
                  </a:cubicBezTo>
                  <a:lnTo>
                    <a:pt x="0" y="435"/>
                  </a:lnTo>
                  <a:cubicBezTo>
                    <a:pt x="0" y="559"/>
                    <a:pt x="96" y="654"/>
                    <a:pt x="220" y="654"/>
                  </a:cubicBezTo>
                  <a:cubicBezTo>
                    <a:pt x="344" y="654"/>
                    <a:pt x="439" y="559"/>
                    <a:pt x="439" y="435"/>
                  </a:cubicBezTo>
                  <a:lnTo>
                    <a:pt x="439" y="215"/>
                  </a:lnTo>
                  <a:cubicBezTo>
                    <a:pt x="439" y="72"/>
                    <a:pt x="329" y="1"/>
                    <a:pt x="220"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3690;p88">
              <a:extLst>
                <a:ext uri="{FF2B5EF4-FFF2-40B4-BE49-F238E27FC236}">
                  <a16:creationId xmlns:a16="http://schemas.microsoft.com/office/drawing/2014/main" id="{CED47DBA-5069-4E99-A751-EA06E09C30E0}"/>
                </a:ext>
              </a:extLst>
            </p:cNvPr>
            <p:cNvSpPr/>
            <p:nvPr/>
          </p:nvSpPr>
          <p:spPr>
            <a:xfrm>
              <a:off x="6373669" y="2081792"/>
              <a:ext cx="34355" cy="23017"/>
            </a:xfrm>
            <a:custGeom>
              <a:avLst/>
              <a:gdLst/>
              <a:ahLst/>
              <a:cxnLst/>
              <a:rect l="l" t="t" r="r" b="b"/>
              <a:pathLst>
                <a:path w="1312" h="879" extrusionOk="0">
                  <a:moveTo>
                    <a:pt x="654" y="1"/>
                  </a:moveTo>
                  <a:cubicBezTo>
                    <a:pt x="291" y="1"/>
                    <a:pt x="5" y="297"/>
                    <a:pt x="5" y="659"/>
                  </a:cubicBezTo>
                  <a:cubicBezTo>
                    <a:pt x="0" y="802"/>
                    <a:pt x="108" y="874"/>
                    <a:pt x="216" y="874"/>
                  </a:cubicBezTo>
                  <a:cubicBezTo>
                    <a:pt x="325" y="874"/>
                    <a:pt x="434" y="802"/>
                    <a:pt x="434" y="659"/>
                  </a:cubicBezTo>
                  <a:cubicBezTo>
                    <a:pt x="434" y="516"/>
                    <a:pt x="544" y="444"/>
                    <a:pt x="654" y="444"/>
                  </a:cubicBezTo>
                  <a:cubicBezTo>
                    <a:pt x="763" y="444"/>
                    <a:pt x="873" y="516"/>
                    <a:pt x="873" y="659"/>
                  </a:cubicBezTo>
                  <a:cubicBezTo>
                    <a:pt x="873" y="783"/>
                    <a:pt x="969" y="879"/>
                    <a:pt x="1093" y="879"/>
                  </a:cubicBezTo>
                  <a:cubicBezTo>
                    <a:pt x="1217" y="879"/>
                    <a:pt x="1312" y="783"/>
                    <a:pt x="1312" y="659"/>
                  </a:cubicBezTo>
                  <a:cubicBezTo>
                    <a:pt x="1312" y="297"/>
                    <a:pt x="1016" y="1"/>
                    <a:pt x="654"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3691;p88">
              <a:extLst>
                <a:ext uri="{FF2B5EF4-FFF2-40B4-BE49-F238E27FC236}">
                  <a16:creationId xmlns:a16="http://schemas.microsoft.com/office/drawing/2014/main" id="{6FFBA398-D6F7-4BA8-9051-B7A32AB79D9E}"/>
                </a:ext>
              </a:extLst>
            </p:cNvPr>
            <p:cNvSpPr/>
            <p:nvPr/>
          </p:nvSpPr>
          <p:spPr>
            <a:xfrm>
              <a:off x="6305091" y="1973150"/>
              <a:ext cx="171643" cy="85939"/>
            </a:xfrm>
            <a:custGeom>
              <a:avLst/>
              <a:gdLst/>
              <a:ahLst/>
              <a:cxnLst/>
              <a:rect l="l" t="t" r="r" b="b"/>
              <a:pathLst>
                <a:path w="6555" h="3282" extrusionOk="0">
                  <a:moveTo>
                    <a:pt x="1880" y="0"/>
                  </a:moveTo>
                  <a:cubicBezTo>
                    <a:pt x="1288" y="0"/>
                    <a:pt x="764" y="401"/>
                    <a:pt x="611" y="973"/>
                  </a:cubicBezTo>
                  <a:lnTo>
                    <a:pt x="0" y="3282"/>
                  </a:lnTo>
                  <a:lnTo>
                    <a:pt x="6554" y="3282"/>
                  </a:lnTo>
                  <a:lnTo>
                    <a:pt x="5934" y="973"/>
                  </a:lnTo>
                  <a:cubicBezTo>
                    <a:pt x="5782" y="401"/>
                    <a:pt x="5267" y="0"/>
                    <a:pt x="4666" y="0"/>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3692;p88">
              <a:extLst>
                <a:ext uri="{FF2B5EF4-FFF2-40B4-BE49-F238E27FC236}">
                  <a16:creationId xmlns:a16="http://schemas.microsoft.com/office/drawing/2014/main" id="{915FD107-8ED0-474B-85F1-C6EB2A410B8E}"/>
                </a:ext>
              </a:extLst>
            </p:cNvPr>
            <p:cNvSpPr/>
            <p:nvPr/>
          </p:nvSpPr>
          <p:spPr>
            <a:xfrm>
              <a:off x="6377545" y="2156236"/>
              <a:ext cx="26499" cy="11521"/>
            </a:xfrm>
            <a:custGeom>
              <a:avLst/>
              <a:gdLst/>
              <a:ahLst/>
              <a:cxnLst/>
              <a:rect l="l" t="t" r="r" b="b"/>
              <a:pathLst>
                <a:path w="1012" h="440" extrusionOk="0">
                  <a:moveTo>
                    <a:pt x="286" y="1"/>
                  </a:moveTo>
                  <a:cubicBezTo>
                    <a:pt x="0" y="1"/>
                    <a:pt x="0" y="440"/>
                    <a:pt x="286" y="440"/>
                  </a:cubicBezTo>
                  <a:lnTo>
                    <a:pt x="725" y="440"/>
                  </a:lnTo>
                  <a:cubicBezTo>
                    <a:pt x="1011" y="440"/>
                    <a:pt x="1011" y="1"/>
                    <a:pt x="72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3693;p88">
              <a:extLst>
                <a:ext uri="{FF2B5EF4-FFF2-40B4-BE49-F238E27FC236}">
                  <a16:creationId xmlns:a16="http://schemas.microsoft.com/office/drawing/2014/main" id="{F6E8DD35-662A-4439-A7E2-8436B9A8B661}"/>
                </a:ext>
              </a:extLst>
            </p:cNvPr>
            <p:cNvSpPr/>
            <p:nvPr/>
          </p:nvSpPr>
          <p:spPr>
            <a:xfrm>
              <a:off x="6303101" y="2081792"/>
              <a:ext cx="43729" cy="11521"/>
            </a:xfrm>
            <a:custGeom>
              <a:avLst/>
              <a:gdLst/>
              <a:ahLst/>
              <a:cxnLst/>
              <a:rect l="l" t="t" r="r" b="b"/>
              <a:pathLst>
                <a:path w="1670" h="440" extrusionOk="0">
                  <a:moveTo>
                    <a:pt x="296" y="1"/>
                  </a:moveTo>
                  <a:cubicBezTo>
                    <a:pt x="0" y="1"/>
                    <a:pt x="0" y="440"/>
                    <a:pt x="296" y="440"/>
                  </a:cubicBezTo>
                  <a:lnTo>
                    <a:pt x="1383" y="440"/>
                  </a:lnTo>
                  <a:cubicBezTo>
                    <a:pt x="1670" y="440"/>
                    <a:pt x="1670" y="1"/>
                    <a:pt x="138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3694;p88">
              <a:extLst>
                <a:ext uri="{FF2B5EF4-FFF2-40B4-BE49-F238E27FC236}">
                  <a16:creationId xmlns:a16="http://schemas.microsoft.com/office/drawing/2014/main" id="{190C0316-064B-4D7E-9F00-882A1E5FAA03}"/>
                </a:ext>
              </a:extLst>
            </p:cNvPr>
            <p:cNvSpPr/>
            <p:nvPr/>
          </p:nvSpPr>
          <p:spPr>
            <a:xfrm>
              <a:off x="6434733" y="2081792"/>
              <a:ext cx="43755" cy="11521"/>
            </a:xfrm>
            <a:custGeom>
              <a:avLst/>
              <a:gdLst/>
              <a:ahLst/>
              <a:cxnLst/>
              <a:rect l="l" t="t" r="r" b="b"/>
              <a:pathLst>
                <a:path w="1671" h="440" extrusionOk="0">
                  <a:moveTo>
                    <a:pt x="287" y="1"/>
                  </a:moveTo>
                  <a:cubicBezTo>
                    <a:pt x="1" y="1"/>
                    <a:pt x="1" y="440"/>
                    <a:pt x="287" y="440"/>
                  </a:cubicBezTo>
                  <a:lnTo>
                    <a:pt x="1384" y="440"/>
                  </a:lnTo>
                  <a:cubicBezTo>
                    <a:pt x="1670" y="440"/>
                    <a:pt x="1670" y="1"/>
                    <a:pt x="1384"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3695;p88">
              <a:extLst>
                <a:ext uri="{FF2B5EF4-FFF2-40B4-BE49-F238E27FC236}">
                  <a16:creationId xmlns:a16="http://schemas.microsoft.com/office/drawing/2014/main" id="{0C459842-5F2D-4607-B64A-C6C855B0FB7D}"/>
                </a:ext>
              </a:extLst>
            </p:cNvPr>
            <p:cNvSpPr/>
            <p:nvPr/>
          </p:nvSpPr>
          <p:spPr>
            <a:xfrm>
              <a:off x="6333580" y="2076057"/>
              <a:ext cx="51480" cy="40246"/>
            </a:xfrm>
            <a:custGeom>
              <a:avLst/>
              <a:gdLst/>
              <a:ahLst/>
              <a:cxnLst/>
              <a:rect l="l" t="t" r="r" b="b"/>
              <a:pathLst>
                <a:path w="1966" h="1537" extrusionOk="0">
                  <a:moveTo>
                    <a:pt x="1526" y="439"/>
                  </a:moveTo>
                  <a:lnTo>
                    <a:pt x="1526" y="878"/>
                  </a:lnTo>
                  <a:cubicBezTo>
                    <a:pt x="1526" y="1002"/>
                    <a:pt x="1431" y="1098"/>
                    <a:pt x="1317" y="1098"/>
                  </a:cubicBezTo>
                  <a:lnTo>
                    <a:pt x="658" y="1098"/>
                  </a:lnTo>
                  <a:cubicBezTo>
                    <a:pt x="534" y="1098"/>
                    <a:pt x="439" y="1002"/>
                    <a:pt x="439" y="878"/>
                  </a:cubicBezTo>
                  <a:lnTo>
                    <a:pt x="439" y="439"/>
                  </a:lnTo>
                  <a:close/>
                  <a:moveTo>
                    <a:pt x="219" y="0"/>
                  </a:moveTo>
                  <a:cubicBezTo>
                    <a:pt x="95" y="0"/>
                    <a:pt x="0" y="105"/>
                    <a:pt x="0" y="220"/>
                  </a:cubicBezTo>
                  <a:lnTo>
                    <a:pt x="0" y="878"/>
                  </a:lnTo>
                  <a:cubicBezTo>
                    <a:pt x="0" y="1241"/>
                    <a:pt x="296" y="1536"/>
                    <a:pt x="658" y="1536"/>
                  </a:cubicBezTo>
                  <a:lnTo>
                    <a:pt x="1317" y="1536"/>
                  </a:lnTo>
                  <a:cubicBezTo>
                    <a:pt x="1670" y="1536"/>
                    <a:pt x="1965" y="1241"/>
                    <a:pt x="1965" y="878"/>
                  </a:cubicBezTo>
                  <a:lnTo>
                    <a:pt x="1965" y="220"/>
                  </a:lnTo>
                  <a:cubicBezTo>
                    <a:pt x="1965" y="105"/>
                    <a:pt x="1870" y="0"/>
                    <a:pt x="1746" y="0"/>
                  </a:cubicBez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3696;p88">
              <a:extLst>
                <a:ext uri="{FF2B5EF4-FFF2-40B4-BE49-F238E27FC236}">
                  <a16:creationId xmlns:a16="http://schemas.microsoft.com/office/drawing/2014/main" id="{3390FA2D-2DC9-4E4F-A924-D6DF14391F9F}"/>
                </a:ext>
              </a:extLst>
            </p:cNvPr>
            <p:cNvSpPr/>
            <p:nvPr/>
          </p:nvSpPr>
          <p:spPr>
            <a:xfrm>
              <a:off x="6396529" y="2076057"/>
              <a:ext cx="51480" cy="40246"/>
            </a:xfrm>
            <a:custGeom>
              <a:avLst/>
              <a:gdLst/>
              <a:ahLst/>
              <a:cxnLst/>
              <a:rect l="l" t="t" r="r" b="b"/>
              <a:pathLst>
                <a:path w="1966" h="1537" extrusionOk="0">
                  <a:moveTo>
                    <a:pt x="1526" y="439"/>
                  </a:moveTo>
                  <a:lnTo>
                    <a:pt x="1526" y="878"/>
                  </a:lnTo>
                  <a:cubicBezTo>
                    <a:pt x="1526" y="1002"/>
                    <a:pt x="1431" y="1098"/>
                    <a:pt x="1307" y="1098"/>
                  </a:cubicBezTo>
                  <a:lnTo>
                    <a:pt x="658" y="1098"/>
                  </a:lnTo>
                  <a:cubicBezTo>
                    <a:pt x="534" y="1098"/>
                    <a:pt x="439" y="1002"/>
                    <a:pt x="439" y="878"/>
                  </a:cubicBezTo>
                  <a:lnTo>
                    <a:pt x="439" y="439"/>
                  </a:lnTo>
                  <a:close/>
                  <a:moveTo>
                    <a:pt x="220" y="0"/>
                  </a:moveTo>
                  <a:cubicBezTo>
                    <a:pt x="96" y="0"/>
                    <a:pt x="0" y="105"/>
                    <a:pt x="0" y="220"/>
                  </a:cubicBezTo>
                  <a:lnTo>
                    <a:pt x="0" y="878"/>
                  </a:lnTo>
                  <a:cubicBezTo>
                    <a:pt x="0" y="1241"/>
                    <a:pt x="296" y="1536"/>
                    <a:pt x="658" y="1536"/>
                  </a:cubicBezTo>
                  <a:lnTo>
                    <a:pt x="1307" y="1536"/>
                  </a:lnTo>
                  <a:cubicBezTo>
                    <a:pt x="1670" y="1536"/>
                    <a:pt x="1965" y="1241"/>
                    <a:pt x="1965" y="878"/>
                  </a:cubicBezTo>
                  <a:lnTo>
                    <a:pt x="1965" y="220"/>
                  </a:lnTo>
                  <a:cubicBezTo>
                    <a:pt x="1965" y="105"/>
                    <a:pt x="1870" y="0"/>
                    <a:pt x="1746" y="0"/>
                  </a:cubicBez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3697;p88">
              <a:extLst>
                <a:ext uri="{FF2B5EF4-FFF2-40B4-BE49-F238E27FC236}">
                  <a16:creationId xmlns:a16="http://schemas.microsoft.com/office/drawing/2014/main" id="{961E9440-9DFD-4789-9EF4-216EB2562D62}"/>
                </a:ext>
              </a:extLst>
            </p:cNvPr>
            <p:cNvSpPr/>
            <p:nvPr/>
          </p:nvSpPr>
          <p:spPr>
            <a:xfrm>
              <a:off x="6316822" y="2116775"/>
              <a:ext cx="85468" cy="68133"/>
            </a:xfrm>
            <a:custGeom>
              <a:avLst/>
              <a:gdLst/>
              <a:ahLst/>
              <a:cxnLst/>
              <a:rect l="l" t="t" r="r" b="b"/>
              <a:pathLst>
                <a:path w="3264" h="2602" extrusionOk="0">
                  <a:moveTo>
                    <a:pt x="1" y="0"/>
                  </a:moveTo>
                  <a:cubicBezTo>
                    <a:pt x="113" y="1490"/>
                    <a:pt x="1366" y="2602"/>
                    <a:pt x="2816" y="2602"/>
                  </a:cubicBezTo>
                  <a:cubicBezTo>
                    <a:pt x="2963" y="2602"/>
                    <a:pt x="3113" y="2590"/>
                    <a:pt x="3264" y="2567"/>
                  </a:cubicBezTo>
                  <a:cubicBezTo>
                    <a:pt x="2119" y="2385"/>
                    <a:pt x="1193" y="1517"/>
                    <a:pt x="936" y="392"/>
                  </a:cubicBezTo>
                  <a:cubicBezTo>
                    <a:pt x="611" y="296"/>
                    <a:pt x="297" y="172"/>
                    <a:pt x="1" y="0"/>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3698;p88">
              <a:extLst>
                <a:ext uri="{FF2B5EF4-FFF2-40B4-BE49-F238E27FC236}">
                  <a16:creationId xmlns:a16="http://schemas.microsoft.com/office/drawing/2014/main" id="{4A54D948-6AFC-4755-A023-77183B9F02A6}"/>
                </a:ext>
              </a:extLst>
            </p:cNvPr>
            <p:cNvSpPr/>
            <p:nvPr/>
          </p:nvSpPr>
          <p:spPr>
            <a:xfrm>
              <a:off x="6367804" y="2133507"/>
              <a:ext cx="45981" cy="17020"/>
            </a:xfrm>
            <a:custGeom>
              <a:avLst/>
              <a:gdLst/>
              <a:ahLst/>
              <a:cxnLst/>
              <a:rect l="l" t="t" r="r" b="b"/>
              <a:pathLst>
                <a:path w="1756" h="650" extrusionOk="0">
                  <a:moveTo>
                    <a:pt x="10" y="1"/>
                  </a:moveTo>
                  <a:lnTo>
                    <a:pt x="10" y="211"/>
                  </a:lnTo>
                  <a:cubicBezTo>
                    <a:pt x="0" y="459"/>
                    <a:pt x="200" y="649"/>
                    <a:pt x="439" y="649"/>
                  </a:cubicBezTo>
                  <a:lnTo>
                    <a:pt x="1317" y="649"/>
                  </a:lnTo>
                  <a:cubicBezTo>
                    <a:pt x="1555" y="649"/>
                    <a:pt x="1755" y="459"/>
                    <a:pt x="1755" y="211"/>
                  </a:cubicBezTo>
                  <a:lnTo>
                    <a:pt x="1755" y="1"/>
                  </a:ln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3699;p88">
              <a:extLst>
                <a:ext uri="{FF2B5EF4-FFF2-40B4-BE49-F238E27FC236}">
                  <a16:creationId xmlns:a16="http://schemas.microsoft.com/office/drawing/2014/main" id="{A4BA1A80-DD39-4512-80B1-434F33444BFB}"/>
                </a:ext>
              </a:extLst>
            </p:cNvPr>
            <p:cNvSpPr/>
            <p:nvPr/>
          </p:nvSpPr>
          <p:spPr>
            <a:xfrm>
              <a:off x="6356544" y="2127746"/>
              <a:ext cx="68474" cy="17020"/>
            </a:xfrm>
            <a:custGeom>
              <a:avLst/>
              <a:gdLst/>
              <a:ahLst/>
              <a:cxnLst/>
              <a:rect l="l" t="t" r="r" b="b"/>
              <a:pathLst>
                <a:path w="2615" h="650" extrusionOk="0">
                  <a:moveTo>
                    <a:pt x="630" y="1"/>
                  </a:moveTo>
                  <a:cubicBezTo>
                    <a:pt x="342" y="1"/>
                    <a:pt x="85" y="208"/>
                    <a:pt x="20" y="497"/>
                  </a:cubicBezTo>
                  <a:cubicBezTo>
                    <a:pt x="1" y="574"/>
                    <a:pt x="58" y="650"/>
                    <a:pt x="144" y="650"/>
                  </a:cubicBezTo>
                  <a:lnTo>
                    <a:pt x="649" y="650"/>
                  </a:lnTo>
                  <a:cubicBezTo>
                    <a:pt x="793" y="650"/>
                    <a:pt x="926" y="602"/>
                    <a:pt x="1041" y="516"/>
                  </a:cubicBezTo>
                  <a:cubicBezTo>
                    <a:pt x="1117" y="459"/>
                    <a:pt x="1203" y="431"/>
                    <a:pt x="1298" y="431"/>
                  </a:cubicBezTo>
                  <a:lnTo>
                    <a:pt x="1308" y="431"/>
                  </a:lnTo>
                  <a:cubicBezTo>
                    <a:pt x="1403" y="431"/>
                    <a:pt x="1498" y="459"/>
                    <a:pt x="1575" y="516"/>
                  </a:cubicBezTo>
                  <a:cubicBezTo>
                    <a:pt x="1680" y="602"/>
                    <a:pt x="1823" y="650"/>
                    <a:pt x="1956" y="650"/>
                  </a:cubicBezTo>
                  <a:lnTo>
                    <a:pt x="2472" y="650"/>
                  </a:lnTo>
                  <a:cubicBezTo>
                    <a:pt x="2548" y="650"/>
                    <a:pt x="2615" y="574"/>
                    <a:pt x="2596" y="497"/>
                  </a:cubicBezTo>
                  <a:cubicBezTo>
                    <a:pt x="2519" y="202"/>
                    <a:pt x="2262" y="1"/>
                    <a:pt x="1966" y="1"/>
                  </a:cubicBezTo>
                  <a:lnTo>
                    <a:pt x="649" y="1"/>
                  </a:lnTo>
                  <a:cubicBezTo>
                    <a:pt x="643" y="1"/>
                    <a:pt x="637" y="1"/>
                    <a:pt x="63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700;p88">
              <a:extLst>
                <a:ext uri="{FF2B5EF4-FFF2-40B4-BE49-F238E27FC236}">
                  <a16:creationId xmlns:a16="http://schemas.microsoft.com/office/drawing/2014/main" id="{2E98EB7E-57D3-4312-8202-A6DD5AC19303}"/>
                </a:ext>
              </a:extLst>
            </p:cNvPr>
            <p:cNvSpPr/>
            <p:nvPr/>
          </p:nvSpPr>
          <p:spPr>
            <a:xfrm>
              <a:off x="6305091" y="1973150"/>
              <a:ext cx="71956" cy="85939"/>
            </a:xfrm>
            <a:custGeom>
              <a:avLst/>
              <a:gdLst/>
              <a:ahLst/>
              <a:cxnLst/>
              <a:rect l="l" t="t" r="r" b="b"/>
              <a:pathLst>
                <a:path w="2748" h="3282" extrusionOk="0">
                  <a:moveTo>
                    <a:pt x="1880" y="0"/>
                  </a:moveTo>
                  <a:cubicBezTo>
                    <a:pt x="1288" y="0"/>
                    <a:pt x="764" y="401"/>
                    <a:pt x="611" y="973"/>
                  </a:cubicBezTo>
                  <a:lnTo>
                    <a:pt x="0" y="3282"/>
                  </a:lnTo>
                  <a:lnTo>
                    <a:pt x="869" y="3282"/>
                  </a:lnTo>
                  <a:lnTo>
                    <a:pt x="1489" y="973"/>
                  </a:lnTo>
                  <a:cubicBezTo>
                    <a:pt x="1641" y="401"/>
                    <a:pt x="2157" y="0"/>
                    <a:pt x="2748" y="0"/>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701;p88">
              <a:extLst>
                <a:ext uri="{FF2B5EF4-FFF2-40B4-BE49-F238E27FC236}">
                  <a16:creationId xmlns:a16="http://schemas.microsoft.com/office/drawing/2014/main" id="{FEEC73EF-A04E-4ECF-B603-C9E65A61FE58}"/>
                </a:ext>
              </a:extLst>
            </p:cNvPr>
            <p:cNvSpPr/>
            <p:nvPr/>
          </p:nvSpPr>
          <p:spPr>
            <a:xfrm>
              <a:off x="6274611" y="2053329"/>
              <a:ext cx="232601" cy="11521"/>
            </a:xfrm>
            <a:custGeom>
              <a:avLst/>
              <a:gdLst/>
              <a:ahLst/>
              <a:cxnLst/>
              <a:rect l="l" t="t" r="r" b="b"/>
              <a:pathLst>
                <a:path w="8883" h="440" extrusionOk="0">
                  <a:moveTo>
                    <a:pt x="296" y="0"/>
                  </a:moveTo>
                  <a:cubicBezTo>
                    <a:pt x="1" y="0"/>
                    <a:pt x="1" y="439"/>
                    <a:pt x="296" y="439"/>
                  </a:cubicBezTo>
                  <a:lnTo>
                    <a:pt x="8596" y="439"/>
                  </a:lnTo>
                  <a:cubicBezTo>
                    <a:pt x="8882" y="439"/>
                    <a:pt x="8882" y="0"/>
                    <a:pt x="8596" y="0"/>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702;p88">
              <a:extLst>
                <a:ext uri="{FF2B5EF4-FFF2-40B4-BE49-F238E27FC236}">
                  <a16:creationId xmlns:a16="http://schemas.microsoft.com/office/drawing/2014/main" id="{B83B7F0F-A166-45BA-B452-186B0C17BA6D}"/>
                </a:ext>
              </a:extLst>
            </p:cNvPr>
            <p:cNvSpPr/>
            <p:nvPr/>
          </p:nvSpPr>
          <p:spPr>
            <a:xfrm>
              <a:off x="6377283" y="1973150"/>
              <a:ext cx="25792" cy="22990"/>
            </a:xfrm>
            <a:custGeom>
              <a:avLst/>
              <a:gdLst/>
              <a:ahLst/>
              <a:cxnLst/>
              <a:rect l="l" t="t" r="r" b="b"/>
              <a:pathLst>
                <a:path w="985" h="878" extrusionOk="0">
                  <a:moveTo>
                    <a:pt x="1" y="0"/>
                  </a:moveTo>
                  <a:cubicBezTo>
                    <a:pt x="201" y="0"/>
                    <a:pt x="373" y="143"/>
                    <a:pt x="430" y="334"/>
                  </a:cubicBezTo>
                  <a:lnTo>
                    <a:pt x="516" y="716"/>
                  </a:lnTo>
                  <a:cubicBezTo>
                    <a:pt x="547" y="828"/>
                    <a:pt x="634" y="877"/>
                    <a:pt x="723" y="877"/>
                  </a:cubicBezTo>
                  <a:cubicBezTo>
                    <a:pt x="853" y="877"/>
                    <a:pt x="985" y="771"/>
                    <a:pt x="945" y="601"/>
                  </a:cubicBezTo>
                  <a:lnTo>
                    <a:pt x="850" y="229"/>
                  </a:lnTo>
                  <a:cubicBezTo>
                    <a:pt x="831" y="153"/>
                    <a:pt x="792" y="76"/>
                    <a:pt x="754" y="0"/>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703;p88">
              <a:extLst>
                <a:ext uri="{FF2B5EF4-FFF2-40B4-BE49-F238E27FC236}">
                  <a16:creationId xmlns:a16="http://schemas.microsoft.com/office/drawing/2014/main" id="{F6A93091-3A5A-4DE0-9FA2-81B5DF259913}"/>
                </a:ext>
              </a:extLst>
            </p:cNvPr>
            <p:cNvSpPr/>
            <p:nvPr/>
          </p:nvSpPr>
          <p:spPr>
            <a:xfrm>
              <a:off x="6306583" y="2036099"/>
              <a:ext cx="168658" cy="17256"/>
            </a:xfrm>
            <a:custGeom>
              <a:avLst/>
              <a:gdLst/>
              <a:ahLst/>
              <a:cxnLst/>
              <a:rect l="l" t="t" r="r" b="b"/>
              <a:pathLst>
                <a:path w="6441" h="659" extrusionOk="0">
                  <a:moveTo>
                    <a:pt x="172" y="0"/>
                  </a:moveTo>
                  <a:lnTo>
                    <a:pt x="1" y="658"/>
                  </a:lnTo>
                  <a:lnTo>
                    <a:pt x="6440" y="658"/>
                  </a:lnTo>
                  <a:lnTo>
                    <a:pt x="6259" y="0"/>
                  </a:ln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704;p88">
              <a:extLst>
                <a:ext uri="{FF2B5EF4-FFF2-40B4-BE49-F238E27FC236}">
                  <a16:creationId xmlns:a16="http://schemas.microsoft.com/office/drawing/2014/main" id="{AC53016D-8992-450B-92D0-10665860F0BD}"/>
                </a:ext>
              </a:extLst>
            </p:cNvPr>
            <p:cNvSpPr/>
            <p:nvPr/>
          </p:nvSpPr>
          <p:spPr>
            <a:xfrm>
              <a:off x="6306583" y="2036099"/>
              <a:ext cx="27520" cy="17256"/>
            </a:xfrm>
            <a:custGeom>
              <a:avLst/>
              <a:gdLst/>
              <a:ahLst/>
              <a:cxnLst/>
              <a:rect l="l" t="t" r="r" b="b"/>
              <a:pathLst>
                <a:path w="1051" h="659" extrusionOk="0">
                  <a:moveTo>
                    <a:pt x="172" y="0"/>
                  </a:moveTo>
                  <a:lnTo>
                    <a:pt x="1" y="658"/>
                  </a:lnTo>
                  <a:lnTo>
                    <a:pt x="869" y="658"/>
                  </a:lnTo>
                  <a:lnTo>
                    <a:pt x="1050"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705;p88">
              <a:extLst>
                <a:ext uri="{FF2B5EF4-FFF2-40B4-BE49-F238E27FC236}">
                  <a16:creationId xmlns:a16="http://schemas.microsoft.com/office/drawing/2014/main" id="{559370C1-46F0-4B7F-917F-1464A6D4530B}"/>
                </a:ext>
              </a:extLst>
            </p:cNvPr>
            <p:cNvSpPr/>
            <p:nvPr/>
          </p:nvSpPr>
          <p:spPr>
            <a:xfrm>
              <a:off x="6305091" y="2220180"/>
              <a:ext cx="22755" cy="107699"/>
            </a:xfrm>
            <a:custGeom>
              <a:avLst/>
              <a:gdLst/>
              <a:ahLst/>
              <a:cxnLst/>
              <a:rect l="l" t="t" r="r" b="b"/>
              <a:pathLst>
                <a:path w="869" h="4113" extrusionOk="0">
                  <a:moveTo>
                    <a:pt x="869" y="1"/>
                  </a:moveTo>
                  <a:lnTo>
                    <a:pt x="0" y="259"/>
                  </a:lnTo>
                  <a:lnTo>
                    <a:pt x="0" y="4113"/>
                  </a:lnTo>
                  <a:lnTo>
                    <a:pt x="869" y="4113"/>
                  </a:lnTo>
                  <a:lnTo>
                    <a:pt x="869" y="1"/>
                  </a:ln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706;p88">
              <a:extLst>
                <a:ext uri="{FF2B5EF4-FFF2-40B4-BE49-F238E27FC236}">
                  <a16:creationId xmlns:a16="http://schemas.microsoft.com/office/drawing/2014/main" id="{7EF2A878-BB0A-4C27-B5FA-DEE091D034F8}"/>
                </a:ext>
              </a:extLst>
            </p:cNvPr>
            <p:cNvSpPr/>
            <p:nvPr/>
          </p:nvSpPr>
          <p:spPr>
            <a:xfrm>
              <a:off x="6453717" y="2220180"/>
              <a:ext cx="23017" cy="107699"/>
            </a:xfrm>
            <a:custGeom>
              <a:avLst/>
              <a:gdLst/>
              <a:ahLst/>
              <a:cxnLst/>
              <a:rect l="l" t="t" r="r" b="b"/>
              <a:pathLst>
                <a:path w="879" h="4113" extrusionOk="0">
                  <a:moveTo>
                    <a:pt x="1" y="1"/>
                  </a:moveTo>
                  <a:lnTo>
                    <a:pt x="1" y="4113"/>
                  </a:lnTo>
                  <a:lnTo>
                    <a:pt x="878" y="4113"/>
                  </a:lnTo>
                  <a:lnTo>
                    <a:pt x="878" y="259"/>
                  </a:lnTo>
                  <a:lnTo>
                    <a:pt x="1" y="1"/>
                  </a:ln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07;p88">
              <a:extLst>
                <a:ext uri="{FF2B5EF4-FFF2-40B4-BE49-F238E27FC236}">
                  <a16:creationId xmlns:a16="http://schemas.microsoft.com/office/drawing/2014/main" id="{C8065434-0FAF-4171-9D96-92DA42FBF843}"/>
                </a:ext>
              </a:extLst>
            </p:cNvPr>
            <p:cNvSpPr/>
            <p:nvPr/>
          </p:nvSpPr>
          <p:spPr>
            <a:xfrm>
              <a:off x="6453717" y="2220180"/>
              <a:ext cx="12281" cy="14035"/>
            </a:xfrm>
            <a:custGeom>
              <a:avLst/>
              <a:gdLst/>
              <a:ahLst/>
              <a:cxnLst/>
              <a:rect l="l" t="t" r="r" b="b"/>
              <a:pathLst>
                <a:path w="469" h="536" extrusionOk="0">
                  <a:moveTo>
                    <a:pt x="1" y="1"/>
                  </a:moveTo>
                  <a:lnTo>
                    <a:pt x="1" y="535"/>
                  </a:lnTo>
                  <a:lnTo>
                    <a:pt x="468" y="135"/>
                  </a:lnTo>
                  <a:lnTo>
                    <a:pt x="172" y="49"/>
                  </a:lnTo>
                  <a:lnTo>
                    <a:pt x="1" y="1"/>
                  </a:ln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708;p88">
              <a:extLst>
                <a:ext uri="{FF2B5EF4-FFF2-40B4-BE49-F238E27FC236}">
                  <a16:creationId xmlns:a16="http://schemas.microsoft.com/office/drawing/2014/main" id="{03E09D54-FBCA-4816-82FA-FBEB66E5B408}"/>
                </a:ext>
              </a:extLst>
            </p:cNvPr>
            <p:cNvSpPr/>
            <p:nvPr/>
          </p:nvSpPr>
          <p:spPr>
            <a:xfrm>
              <a:off x="6315591" y="2220180"/>
              <a:ext cx="12255" cy="14035"/>
            </a:xfrm>
            <a:custGeom>
              <a:avLst/>
              <a:gdLst/>
              <a:ahLst/>
              <a:cxnLst/>
              <a:rect l="l" t="t" r="r" b="b"/>
              <a:pathLst>
                <a:path w="468" h="536" extrusionOk="0">
                  <a:moveTo>
                    <a:pt x="468" y="1"/>
                  </a:moveTo>
                  <a:lnTo>
                    <a:pt x="296" y="49"/>
                  </a:lnTo>
                  <a:lnTo>
                    <a:pt x="0" y="135"/>
                  </a:lnTo>
                  <a:lnTo>
                    <a:pt x="468" y="535"/>
                  </a:lnTo>
                  <a:lnTo>
                    <a:pt x="468" y="1"/>
                  </a:ln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709;p88">
              <a:extLst>
                <a:ext uri="{FF2B5EF4-FFF2-40B4-BE49-F238E27FC236}">
                  <a16:creationId xmlns:a16="http://schemas.microsoft.com/office/drawing/2014/main" id="{3D122B14-B714-4B81-87C2-8D97EA884624}"/>
                </a:ext>
              </a:extLst>
            </p:cNvPr>
            <p:cNvSpPr/>
            <p:nvPr/>
          </p:nvSpPr>
          <p:spPr>
            <a:xfrm>
              <a:off x="6287861" y="2276399"/>
              <a:ext cx="17256" cy="51480"/>
            </a:xfrm>
            <a:custGeom>
              <a:avLst/>
              <a:gdLst/>
              <a:ahLst/>
              <a:cxnLst/>
              <a:rect l="l" t="t" r="r" b="b"/>
              <a:pathLst>
                <a:path w="659" h="1966" extrusionOk="0">
                  <a:moveTo>
                    <a:pt x="658" y="0"/>
                  </a:moveTo>
                  <a:cubicBezTo>
                    <a:pt x="296" y="0"/>
                    <a:pt x="0" y="287"/>
                    <a:pt x="0" y="649"/>
                  </a:cubicBezTo>
                  <a:lnTo>
                    <a:pt x="0" y="1966"/>
                  </a:lnTo>
                  <a:lnTo>
                    <a:pt x="658" y="1966"/>
                  </a:lnTo>
                  <a:lnTo>
                    <a:pt x="658"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3710;p88">
              <a:extLst>
                <a:ext uri="{FF2B5EF4-FFF2-40B4-BE49-F238E27FC236}">
                  <a16:creationId xmlns:a16="http://schemas.microsoft.com/office/drawing/2014/main" id="{8F5F5E95-117A-4CD8-99BA-CCC899EE70C1}"/>
                </a:ext>
              </a:extLst>
            </p:cNvPr>
            <p:cNvSpPr/>
            <p:nvPr/>
          </p:nvSpPr>
          <p:spPr>
            <a:xfrm>
              <a:off x="6305091" y="2276399"/>
              <a:ext cx="11521" cy="51480"/>
            </a:xfrm>
            <a:custGeom>
              <a:avLst/>
              <a:gdLst/>
              <a:ahLst/>
              <a:cxnLst/>
              <a:rect l="l" t="t" r="r" b="b"/>
              <a:pathLst>
                <a:path w="440" h="1966" extrusionOk="0">
                  <a:moveTo>
                    <a:pt x="0" y="0"/>
                  </a:moveTo>
                  <a:lnTo>
                    <a:pt x="0" y="1966"/>
                  </a:lnTo>
                  <a:lnTo>
                    <a:pt x="439" y="1966"/>
                  </a:lnTo>
                  <a:lnTo>
                    <a:pt x="439" y="439"/>
                  </a:lnTo>
                  <a:cubicBezTo>
                    <a:pt x="439" y="191"/>
                    <a:pt x="249" y="0"/>
                    <a:pt x="0" y="0"/>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3711;p88">
              <a:extLst>
                <a:ext uri="{FF2B5EF4-FFF2-40B4-BE49-F238E27FC236}">
                  <a16:creationId xmlns:a16="http://schemas.microsoft.com/office/drawing/2014/main" id="{F8EC27F1-D528-4DF3-869F-32F5EA3C1DEF}"/>
                </a:ext>
              </a:extLst>
            </p:cNvPr>
            <p:cNvSpPr/>
            <p:nvPr/>
          </p:nvSpPr>
          <p:spPr>
            <a:xfrm>
              <a:off x="6476707" y="2276399"/>
              <a:ext cx="17020" cy="51480"/>
            </a:xfrm>
            <a:custGeom>
              <a:avLst/>
              <a:gdLst/>
              <a:ahLst/>
              <a:cxnLst/>
              <a:rect l="l" t="t" r="r" b="b"/>
              <a:pathLst>
                <a:path w="650" h="1966" extrusionOk="0">
                  <a:moveTo>
                    <a:pt x="0" y="0"/>
                  </a:moveTo>
                  <a:lnTo>
                    <a:pt x="0" y="1966"/>
                  </a:lnTo>
                  <a:lnTo>
                    <a:pt x="649" y="1966"/>
                  </a:lnTo>
                  <a:lnTo>
                    <a:pt x="649" y="649"/>
                  </a:lnTo>
                  <a:cubicBezTo>
                    <a:pt x="649" y="287"/>
                    <a:pt x="353" y="0"/>
                    <a:pt x="0"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3712;p88">
              <a:extLst>
                <a:ext uri="{FF2B5EF4-FFF2-40B4-BE49-F238E27FC236}">
                  <a16:creationId xmlns:a16="http://schemas.microsoft.com/office/drawing/2014/main" id="{2B3002EA-3E04-4FEC-B389-6EF31DA56325}"/>
                </a:ext>
              </a:extLst>
            </p:cNvPr>
            <p:cNvSpPr/>
            <p:nvPr/>
          </p:nvSpPr>
          <p:spPr>
            <a:xfrm>
              <a:off x="6465212" y="2276399"/>
              <a:ext cx="11521" cy="51480"/>
            </a:xfrm>
            <a:custGeom>
              <a:avLst/>
              <a:gdLst/>
              <a:ahLst/>
              <a:cxnLst/>
              <a:rect l="l" t="t" r="r" b="b"/>
              <a:pathLst>
                <a:path w="440" h="1966" extrusionOk="0">
                  <a:moveTo>
                    <a:pt x="439" y="0"/>
                  </a:moveTo>
                  <a:cubicBezTo>
                    <a:pt x="191" y="0"/>
                    <a:pt x="1" y="191"/>
                    <a:pt x="1" y="439"/>
                  </a:cubicBezTo>
                  <a:lnTo>
                    <a:pt x="1" y="1966"/>
                  </a:lnTo>
                  <a:lnTo>
                    <a:pt x="439" y="1966"/>
                  </a:lnTo>
                  <a:lnTo>
                    <a:pt x="439" y="0"/>
                  </a:ln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3713;p88">
              <a:extLst>
                <a:ext uri="{FF2B5EF4-FFF2-40B4-BE49-F238E27FC236}">
                  <a16:creationId xmlns:a16="http://schemas.microsoft.com/office/drawing/2014/main" id="{EF28B98A-8D3F-46A2-B35D-716F0649D01B}"/>
                </a:ext>
              </a:extLst>
            </p:cNvPr>
            <p:cNvSpPr/>
            <p:nvPr/>
          </p:nvSpPr>
          <p:spPr>
            <a:xfrm>
              <a:off x="6385033" y="2264903"/>
              <a:ext cx="11521" cy="11521"/>
            </a:xfrm>
            <a:custGeom>
              <a:avLst/>
              <a:gdLst/>
              <a:ahLst/>
              <a:cxnLst/>
              <a:rect l="l" t="t" r="r" b="b"/>
              <a:pathLst>
                <a:path w="440" h="440" extrusionOk="0">
                  <a:moveTo>
                    <a:pt x="220" y="1"/>
                  </a:moveTo>
                  <a:cubicBezTo>
                    <a:pt x="96" y="1"/>
                    <a:pt x="0" y="96"/>
                    <a:pt x="0" y="220"/>
                  </a:cubicBezTo>
                  <a:cubicBezTo>
                    <a:pt x="0" y="344"/>
                    <a:pt x="96" y="439"/>
                    <a:pt x="220" y="439"/>
                  </a:cubicBezTo>
                  <a:cubicBezTo>
                    <a:pt x="344" y="439"/>
                    <a:pt x="439" y="344"/>
                    <a:pt x="439" y="220"/>
                  </a:cubicBezTo>
                  <a:cubicBezTo>
                    <a:pt x="439" y="96"/>
                    <a:pt x="344" y="1"/>
                    <a:pt x="220"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3714;p88">
              <a:extLst>
                <a:ext uri="{FF2B5EF4-FFF2-40B4-BE49-F238E27FC236}">
                  <a16:creationId xmlns:a16="http://schemas.microsoft.com/office/drawing/2014/main" id="{1709B90F-A36C-45F8-9D35-D5FAE15168FC}"/>
                </a:ext>
              </a:extLst>
            </p:cNvPr>
            <p:cNvSpPr/>
            <p:nvPr/>
          </p:nvSpPr>
          <p:spPr>
            <a:xfrm>
              <a:off x="6385033" y="2299127"/>
              <a:ext cx="11521" cy="11521"/>
            </a:xfrm>
            <a:custGeom>
              <a:avLst/>
              <a:gdLst/>
              <a:ahLst/>
              <a:cxnLst/>
              <a:rect l="l" t="t" r="r" b="b"/>
              <a:pathLst>
                <a:path w="440" h="440" extrusionOk="0">
                  <a:moveTo>
                    <a:pt x="220" y="1"/>
                  </a:moveTo>
                  <a:cubicBezTo>
                    <a:pt x="96" y="1"/>
                    <a:pt x="0" y="106"/>
                    <a:pt x="0" y="220"/>
                  </a:cubicBezTo>
                  <a:cubicBezTo>
                    <a:pt x="0" y="344"/>
                    <a:pt x="96" y="439"/>
                    <a:pt x="220" y="439"/>
                  </a:cubicBezTo>
                  <a:cubicBezTo>
                    <a:pt x="344" y="439"/>
                    <a:pt x="439" y="344"/>
                    <a:pt x="439" y="220"/>
                  </a:cubicBezTo>
                  <a:cubicBezTo>
                    <a:pt x="439" y="106"/>
                    <a:pt x="344" y="1"/>
                    <a:pt x="220"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 name="Google Shape;13893;p88">
            <a:extLst>
              <a:ext uri="{FF2B5EF4-FFF2-40B4-BE49-F238E27FC236}">
                <a16:creationId xmlns:a16="http://schemas.microsoft.com/office/drawing/2014/main" id="{EA9F80E2-E7D2-4595-B305-DB48322A007C}"/>
              </a:ext>
            </a:extLst>
          </p:cNvPr>
          <p:cNvGrpSpPr/>
          <p:nvPr/>
        </p:nvGrpSpPr>
        <p:grpSpPr>
          <a:xfrm>
            <a:off x="4010674" y="1409491"/>
            <a:ext cx="274812" cy="354728"/>
            <a:chOff x="6705276" y="2419290"/>
            <a:chExt cx="274812" cy="354728"/>
          </a:xfrm>
        </p:grpSpPr>
        <p:sp>
          <p:nvSpPr>
            <p:cNvPr id="146" name="Google Shape;13894;p88">
              <a:extLst>
                <a:ext uri="{FF2B5EF4-FFF2-40B4-BE49-F238E27FC236}">
                  <a16:creationId xmlns:a16="http://schemas.microsoft.com/office/drawing/2014/main" id="{EF6A8670-84BB-4F2A-88C1-F7F86F11AA11}"/>
                </a:ext>
              </a:extLst>
            </p:cNvPr>
            <p:cNvSpPr/>
            <p:nvPr/>
          </p:nvSpPr>
          <p:spPr>
            <a:xfrm>
              <a:off x="6705538" y="2608136"/>
              <a:ext cx="274550" cy="165882"/>
            </a:xfrm>
            <a:custGeom>
              <a:avLst/>
              <a:gdLst/>
              <a:ahLst/>
              <a:cxnLst/>
              <a:rect l="l" t="t" r="r" b="b"/>
              <a:pathLst>
                <a:path w="10485" h="6335" extrusionOk="0">
                  <a:moveTo>
                    <a:pt x="3711" y="0"/>
                  </a:moveTo>
                  <a:lnTo>
                    <a:pt x="3711" y="1031"/>
                  </a:lnTo>
                  <a:cubicBezTo>
                    <a:pt x="3711" y="1327"/>
                    <a:pt x="3520" y="1584"/>
                    <a:pt x="3244" y="1660"/>
                  </a:cubicBezTo>
                  <a:lnTo>
                    <a:pt x="935" y="2338"/>
                  </a:lnTo>
                  <a:cubicBezTo>
                    <a:pt x="382" y="2500"/>
                    <a:pt x="0" y="3015"/>
                    <a:pt x="0" y="3597"/>
                  </a:cubicBezTo>
                  <a:lnTo>
                    <a:pt x="0" y="5238"/>
                  </a:lnTo>
                  <a:cubicBezTo>
                    <a:pt x="0" y="5600"/>
                    <a:pt x="286" y="6335"/>
                    <a:pt x="649" y="6335"/>
                  </a:cubicBezTo>
                  <a:lnTo>
                    <a:pt x="9836" y="6335"/>
                  </a:lnTo>
                  <a:cubicBezTo>
                    <a:pt x="10189" y="6335"/>
                    <a:pt x="10484" y="5600"/>
                    <a:pt x="10484" y="5238"/>
                  </a:cubicBezTo>
                  <a:lnTo>
                    <a:pt x="10484" y="3607"/>
                  </a:lnTo>
                  <a:cubicBezTo>
                    <a:pt x="10484" y="3015"/>
                    <a:pt x="10103" y="2500"/>
                    <a:pt x="9540" y="2338"/>
                  </a:cubicBezTo>
                  <a:lnTo>
                    <a:pt x="7241" y="1660"/>
                  </a:lnTo>
                  <a:cubicBezTo>
                    <a:pt x="6955" y="1584"/>
                    <a:pt x="6764" y="1327"/>
                    <a:pt x="6764" y="1031"/>
                  </a:cubicBezTo>
                  <a:lnTo>
                    <a:pt x="6764" y="0"/>
                  </a:lnTo>
                  <a:close/>
                </a:path>
              </a:pathLst>
            </a:custGeom>
            <a:solidFill>
              <a:srgbClr val="F2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3895;p88">
              <a:extLst>
                <a:ext uri="{FF2B5EF4-FFF2-40B4-BE49-F238E27FC236}">
                  <a16:creationId xmlns:a16="http://schemas.microsoft.com/office/drawing/2014/main" id="{5C39D36A-C952-426D-8D07-391B5896CEAD}"/>
                </a:ext>
              </a:extLst>
            </p:cNvPr>
            <p:cNvSpPr/>
            <p:nvPr/>
          </p:nvSpPr>
          <p:spPr>
            <a:xfrm>
              <a:off x="6705276" y="2651604"/>
              <a:ext cx="274812" cy="122415"/>
            </a:xfrm>
            <a:custGeom>
              <a:avLst/>
              <a:gdLst/>
              <a:ahLst/>
              <a:cxnLst/>
              <a:rect l="l" t="t" r="r" b="b"/>
              <a:pathLst>
                <a:path w="10495" h="4675" extrusionOk="0">
                  <a:moveTo>
                    <a:pt x="3244" y="0"/>
                  </a:moveTo>
                  <a:lnTo>
                    <a:pt x="945" y="678"/>
                  </a:lnTo>
                  <a:cubicBezTo>
                    <a:pt x="392" y="840"/>
                    <a:pt x="0" y="1355"/>
                    <a:pt x="0" y="1937"/>
                  </a:cubicBezTo>
                  <a:lnTo>
                    <a:pt x="0" y="4017"/>
                  </a:lnTo>
                  <a:cubicBezTo>
                    <a:pt x="0" y="4379"/>
                    <a:pt x="296" y="4675"/>
                    <a:pt x="659" y="4675"/>
                  </a:cubicBezTo>
                  <a:lnTo>
                    <a:pt x="9846" y="4675"/>
                  </a:lnTo>
                  <a:cubicBezTo>
                    <a:pt x="10199" y="4675"/>
                    <a:pt x="10494" y="4379"/>
                    <a:pt x="10494" y="4017"/>
                  </a:cubicBezTo>
                  <a:lnTo>
                    <a:pt x="10494" y="1947"/>
                  </a:lnTo>
                  <a:cubicBezTo>
                    <a:pt x="10494" y="1355"/>
                    <a:pt x="10113" y="840"/>
                    <a:pt x="9550" y="678"/>
                  </a:cubicBezTo>
                  <a:lnTo>
                    <a:pt x="7251" y="0"/>
                  </a:lnTo>
                  <a:lnTo>
                    <a:pt x="7251" y="0"/>
                  </a:lnTo>
                  <a:cubicBezTo>
                    <a:pt x="7308" y="29"/>
                    <a:pt x="7365" y="58"/>
                    <a:pt x="7432" y="86"/>
                  </a:cubicBezTo>
                  <a:lnTo>
                    <a:pt x="5247" y="735"/>
                  </a:lnTo>
                  <a:lnTo>
                    <a:pt x="3063" y="86"/>
                  </a:lnTo>
                  <a:cubicBezTo>
                    <a:pt x="3130" y="58"/>
                    <a:pt x="3187" y="29"/>
                    <a:pt x="3244" y="0"/>
                  </a:cubicBez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3896;p88">
              <a:extLst>
                <a:ext uri="{FF2B5EF4-FFF2-40B4-BE49-F238E27FC236}">
                  <a16:creationId xmlns:a16="http://schemas.microsoft.com/office/drawing/2014/main" id="{43A2A26E-A4D1-472F-9D18-9C0E9ED23474}"/>
                </a:ext>
              </a:extLst>
            </p:cNvPr>
            <p:cNvSpPr/>
            <p:nvPr/>
          </p:nvSpPr>
          <p:spPr>
            <a:xfrm>
              <a:off x="6773959" y="2656343"/>
              <a:ext cx="137681" cy="117675"/>
            </a:xfrm>
            <a:custGeom>
              <a:avLst/>
              <a:gdLst/>
              <a:ahLst/>
              <a:cxnLst/>
              <a:rect l="l" t="t" r="r" b="b"/>
              <a:pathLst>
                <a:path w="5258" h="4494" extrusionOk="0">
                  <a:moveTo>
                    <a:pt x="774" y="1"/>
                  </a:moveTo>
                  <a:lnTo>
                    <a:pt x="516" y="268"/>
                  </a:lnTo>
                  <a:cubicBezTo>
                    <a:pt x="192" y="592"/>
                    <a:pt x="1" y="1041"/>
                    <a:pt x="11" y="1498"/>
                  </a:cubicBezTo>
                  <a:lnTo>
                    <a:pt x="11" y="4494"/>
                  </a:lnTo>
                  <a:lnTo>
                    <a:pt x="5257" y="4494"/>
                  </a:lnTo>
                  <a:lnTo>
                    <a:pt x="5257" y="1498"/>
                  </a:lnTo>
                  <a:cubicBezTo>
                    <a:pt x="5248" y="1031"/>
                    <a:pt x="5067" y="592"/>
                    <a:pt x="4733" y="268"/>
                  </a:cubicBezTo>
                  <a:lnTo>
                    <a:pt x="4475" y="1"/>
                  </a:lnTo>
                  <a:lnTo>
                    <a:pt x="2624" y="344"/>
                  </a:lnTo>
                  <a:lnTo>
                    <a:pt x="774" y="1"/>
                  </a:lnTo>
                  <a:close/>
                </a:path>
              </a:pathLst>
            </a:custGeom>
            <a:solidFill>
              <a:srgbClr val="E7E9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3897;p88">
              <a:extLst>
                <a:ext uri="{FF2B5EF4-FFF2-40B4-BE49-F238E27FC236}">
                  <a16:creationId xmlns:a16="http://schemas.microsoft.com/office/drawing/2014/main" id="{B22DAEF0-8493-4732-AEBB-8C1D2BEADC99}"/>
                </a:ext>
              </a:extLst>
            </p:cNvPr>
            <p:cNvSpPr/>
            <p:nvPr/>
          </p:nvSpPr>
          <p:spPr>
            <a:xfrm>
              <a:off x="6780479" y="2656343"/>
              <a:ext cx="124405" cy="46321"/>
            </a:xfrm>
            <a:custGeom>
              <a:avLst/>
              <a:gdLst/>
              <a:ahLst/>
              <a:cxnLst/>
              <a:rect l="l" t="t" r="r" b="b"/>
              <a:pathLst>
                <a:path w="4751" h="1769" extrusionOk="0">
                  <a:moveTo>
                    <a:pt x="525" y="1"/>
                  </a:moveTo>
                  <a:lnTo>
                    <a:pt x="267" y="268"/>
                  </a:lnTo>
                  <a:cubicBezTo>
                    <a:pt x="162" y="373"/>
                    <a:pt x="67" y="487"/>
                    <a:pt x="0" y="621"/>
                  </a:cubicBezTo>
                  <a:lnTo>
                    <a:pt x="801" y="1546"/>
                  </a:lnTo>
                  <a:cubicBezTo>
                    <a:pt x="930" y="1694"/>
                    <a:pt x="1109" y="1768"/>
                    <a:pt x="1289" y="1768"/>
                  </a:cubicBezTo>
                  <a:cubicBezTo>
                    <a:pt x="1457" y="1768"/>
                    <a:pt x="1626" y="1704"/>
                    <a:pt x="1755" y="1575"/>
                  </a:cubicBezTo>
                  <a:lnTo>
                    <a:pt x="2375" y="964"/>
                  </a:lnTo>
                  <a:lnTo>
                    <a:pt x="2996" y="1575"/>
                  </a:lnTo>
                  <a:cubicBezTo>
                    <a:pt x="3125" y="1704"/>
                    <a:pt x="3293" y="1768"/>
                    <a:pt x="3462" y="1768"/>
                  </a:cubicBezTo>
                  <a:cubicBezTo>
                    <a:pt x="3642" y="1768"/>
                    <a:pt x="3821" y="1694"/>
                    <a:pt x="3950" y="1546"/>
                  </a:cubicBezTo>
                  <a:lnTo>
                    <a:pt x="4751" y="621"/>
                  </a:lnTo>
                  <a:cubicBezTo>
                    <a:pt x="4684" y="497"/>
                    <a:pt x="4589" y="373"/>
                    <a:pt x="4484" y="268"/>
                  </a:cubicBezTo>
                  <a:lnTo>
                    <a:pt x="4226" y="1"/>
                  </a:lnTo>
                  <a:lnTo>
                    <a:pt x="2375" y="344"/>
                  </a:lnTo>
                  <a:lnTo>
                    <a:pt x="525" y="1"/>
                  </a:ln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3898;p88">
              <a:extLst>
                <a:ext uri="{FF2B5EF4-FFF2-40B4-BE49-F238E27FC236}">
                  <a16:creationId xmlns:a16="http://schemas.microsoft.com/office/drawing/2014/main" id="{646EB031-A276-4E69-891F-8A7F60C6F114}"/>
                </a:ext>
              </a:extLst>
            </p:cNvPr>
            <p:cNvSpPr/>
            <p:nvPr/>
          </p:nvSpPr>
          <p:spPr>
            <a:xfrm>
              <a:off x="6825439" y="2693814"/>
              <a:ext cx="34486" cy="80205"/>
            </a:xfrm>
            <a:custGeom>
              <a:avLst/>
              <a:gdLst/>
              <a:ahLst/>
              <a:cxnLst/>
              <a:rect l="l" t="t" r="r" b="b"/>
              <a:pathLst>
                <a:path w="1317" h="3063" extrusionOk="0">
                  <a:moveTo>
                    <a:pt x="344" y="1"/>
                  </a:moveTo>
                  <a:lnTo>
                    <a:pt x="0" y="3063"/>
                  </a:lnTo>
                  <a:lnTo>
                    <a:pt x="1317" y="3063"/>
                  </a:lnTo>
                  <a:lnTo>
                    <a:pt x="973" y="1"/>
                  </a:ln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3899;p88">
              <a:extLst>
                <a:ext uri="{FF2B5EF4-FFF2-40B4-BE49-F238E27FC236}">
                  <a16:creationId xmlns:a16="http://schemas.microsoft.com/office/drawing/2014/main" id="{9FCE08B9-C908-4AB7-B5E8-0EECDED32ABE}"/>
                </a:ext>
              </a:extLst>
            </p:cNvPr>
            <p:cNvSpPr/>
            <p:nvPr/>
          </p:nvSpPr>
          <p:spPr>
            <a:xfrm>
              <a:off x="6819678" y="2665351"/>
              <a:ext cx="46007" cy="34250"/>
            </a:xfrm>
            <a:custGeom>
              <a:avLst/>
              <a:gdLst/>
              <a:ahLst/>
              <a:cxnLst/>
              <a:rect l="l" t="t" r="r" b="b"/>
              <a:pathLst>
                <a:path w="1757" h="1308" extrusionOk="0">
                  <a:moveTo>
                    <a:pt x="1" y="0"/>
                  </a:moveTo>
                  <a:lnTo>
                    <a:pt x="392" y="1154"/>
                  </a:lnTo>
                  <a:cubicBezTo>
                    <a:pt x="421" y="1250"/>
                    <a:pt x="506" y="1307"/>
                    <a:pt x="602" y="1307"/>
                  </a:cubicBezTo>
                  <a:lnTo>
                    <a:pt x="1155" y="1307"/>
                  </a:lnTo>
                  <a:cubicBezTo>
                    <a:pt x="1251" y="1307"/>
                    <a:pt x="1336" y="1250"/>
                    <a:pt x="1365" y="1154"/>
                  </a:cubicBezTo>
                  <a:lnTo>
                    <a:pt x="175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3900;p88">
              <a:extLst>
                <a:ext uri="{FF2B5EF4-FFF2-40B4-BE49-F238E27FC236}">
                  <a16:creationId xmlns:a16="http://schemas.microsoft.com/office/drawing/2014/main" id="{214AED48-8DFA-4ECC-B6CE-2D9BBDE2E112}"/>
                </a:ext>
              </a:extLst>
            </p:cNvPr>
            <p:cNvSpPr/>
            <p:nvPr/>
          </p:nvSpPr>
          <p:spPr>
            <a:xfrm>
              <a:off x="6802710" y="2608136"/>
              <a:ext cx="79943" cy="22886"/>
            </a:xfrm>
            <a:custGeom>
              <a:avLst/>
              <a:gdLst/>
              <a:ahLst/>
              <a:cxnLst/>
              <a:rect l="l" t="t" r="r" b="b"/>
              <a:pathLst>
                <a:path w="3053" h="874" extrusionOk="0">
                  <a:moveTo>
                    <a:pt x="0" y="0"/>
                  </a:moveTo>
                  <a:lnTo>
                    <a:pt x="0" y="487"/>
                  </a:lnTo>
                  <a:cubicBezTo>
                    <a:pt x="477" y="745"/>
                    <a:pt x="1002" y="873"/>
                    <a:pt x="1526" y="873"/>
                  </a:cubicBezTo>
                  <a:cubicBezTo>
                    <a:pt x="2051" y="873"/>
                    <a:pt x="2576" y="745"/>
                    <a:pt x="3053" y="487"/>
                  </a:cubicBezTo>
                  <a:lnTo>
                    <a:pt x="3053" y="0"/>
                  </a:lnTo>
                  <a:close/>
                </a:path>
              </a:pathLst>
            </a:custGeom>
            <a:solidFill>
              <a:srgbClr val="EE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3901;p88">
              <a:extLst>
                <a:ext uri="{FF2B5EF4-FFF2-40B4-BE49-F238E27FC236}">
                  <a16:creationId xmlns:a16="http://schemas.microsoft.com/office/drawing/2014/main" id="{B217908B-4768-430A-994A-020792FCAC2C}"/>
                </a:ext>
              </a:extLst>
            </p:cNvPr>
            <p:cNvSpPr/>
            <p:nvPr/>
          </p:nvSpPr>
          <p:spPr>
            <a:xfrm>
              <a:off x="6722768" y="2447753"/>
              <a:ext cx="62713" cy="143180"/>
            </a:xfrm>
            <a:custGeom>
              <a:avLst/>
              <a:gdLst/>
              <a:ahLst/>
              <a:cxnLst/>
              <a:rect l="l" t="t" r="r" b="b"/>
              <a:pathLst>
                <a:path w="2395" h="5468" extrusionOk="0">
                  <a:moveTo>
                    <a:pt x="2395" y="1"/>
                  </a:moveTo>
                  <a:cubicBezTo>
                    <a:pt x="763" y="545"/>
                    <a:pt x="182" y="2453"/>
                    <a:pt x="38" y="3082"/>
                  </a:cubicBezTo>
                  <a:cubicBezTo>
                    <a:pt x="0" y="3206"/>
                    <a:pt x="29" y="3340"/>
                    <a:pt x="115" y="3445"/>
                  </a:cubicBezTo>
                  <a:lnTo>
                    <a:pt x="592" y="4084"/>
                  </a:lnTo>
                  <a:cubicBezTo>
                    <a:pt x="630" y="4132"/>
                    <a:pt x="649" y="4198"/>
                    <a:pt x="639" y="4256"/>
                  </a:cubicBezTo>
                  <a:cubicBezTo>
                    <a:pt x="620" y="4332"/>
                    <a:pt x="601" y="4408"/>
                    <a:pt x="573" y="4475"/>
                  </a:cubicBezTo>
                  <a:cubicBezTo>
                    <a:pt x="496" y="4685"/>
                    <a:pt x="592" y="4923"/>
                    <a:pt x="792" y="5019"/>
                  </a:cubicBezTo>
                  <a:cubicBezTo>
                    <a:pt x="1298" y="5267"/>
                    <a:pt x="1832" y="5410"/>
                    <a:pt x="2395" y="5467"/>
                  </a:cubicBezTo>
                  <a:lnTo>
                    <a:pt x="2395" y="1"/>
                  </a:lnTo>
                  <a:close/>
                </a:path>
              </a:pathLst>
            </a:custGeom>
            <a:solidFill>
              <a:srgbClr val="BD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3902;p88">
              <a:extLst>
                <a:ext uri="{FF2B5EF4-FFF2-40B4-BE49-F238E27FC236}">
                  <a16:creationId xmlns:a16="http://schemas.microsoft.com/office/drawing/2014/main" id="{E467784E-0DE8-47A9-9143-E6A55539D5C7}"/>
                </a:ext>
              </a:extLst>
            </p:cNvPr>
            <p:cNvSpPr/>
            <p:nvPr/>
          </p:nvSpPr>
          <p:spPr>
            <a:xfrm>
              <a:off x="6900119" y="2447753"/>
              <a:ext cx="62477" cy="143180"/>
            </a:xfrm>
            <a:custGeom>
              <a:avLst/>
              <a:gdLst/>
              <a:ahLst/>
              <a:cxnLst/>
              <a:rect l="l" t="t" r="r" b="b"/>
              <a:pathLst>
                <a:path w="2386" h="5468" extrusionOk="0">
                  <a:moveTo>
                    <a:pt x="1" y="1"/>
                  </a:moveTo>
                  <a:lnTo>
                    <a:pt x="1" y="5467"/>
                  </a:lnTo>
                  <a:cubicBezTo>
                    <a:pt x="554" y="5410"/>
                    <a:pt x="1098" y="5267"/>
                    <a:pt x="1603" y="5019"/>
                  </a:cubicBezTo>
                  <a:cubicBezTo>
                    <a:pt x="1804" y="4923"/>
                    <a:pt x="1899" y="4685"/>
                    <a:pt x="1823" y="4475"/>
                  </a:cubicBezTo>
                  <a:cubicBezTo>
                    <a:pt x="1794" y="4408"/>
                    <a:pt x="1775" y="4332"/>
                    <a:pt x="1756" y="4256"/>
                  </a:cubicBezTo>
                  <a:cubicBezTo>
                    <a:pt x="1746" y="4198"/>
                    <a:pt x="1756" y="4132"/>
                    <a:pt x="1794" y="4084"/>
                  </a:cubicBezTo>
                  <a:lnTo>
                    <a:pt x="2281" y="3445"/>
                  </a:lnTo>
                  <a:cubicBezTo>
                    <a:pt x="2357" y="3340"/>
                    <a:pt x="2386" y="3206"/>
                    <a:pt x="2357" y="3082"/>
                  </a:cubicBezTo>
                  <a:cubicBezTo>
                    <a:pt x="2204" y="2453"/>
                    <a:pt x="1632" y="545"/>
                    <a:pt x="1" y="1"/>
                  </a:cubicBezTo>
                  <a:close/>
                </a:path>
              </a:pathLst>
            </a:custGeom>
            <a:solidFill>
              <a:srgbClr val="BD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3903;p88">
              <a:extLst>
                <a:ext uri="{FF2B5EF4-FFF2-40B4-BE49-F238E27FC236}">
                  <a16:creationId xmlns:a16="http://schemas.microsoft.com/office/drawing/2014/main" id="{0FAA1DD0-3428-492D-B504-EA80B28B61B2}"/>
                </a:ext>
              </a:extLst>
            </p:cNvPr>
            <p:cNvSpPr/>
            <p:nvPr/>
          </p:nvSpPr>
          <p:spPr>
            <a:xfrm>
              <a:off x="6745732" y="2419290"/>
              <a:ext cx="193874" cy="200368"/>
            </a:xfrm>
            <a:custGeom>
              <a:avLst/>
              <a:gdLst/>
              <a:ahLst/>
              <a:cxnLst/>
              <a:rect l="l" t="t" r="r" b="b"/>
              <a:pathLst>
                <a:path w="7404" h="7652" extrusionOk="0">
                  <a:moveTo>
                    <a:pt x="3702" y="0"/>
                  </a:moveTo>
                  <a:cubicBezTo>
                    <a:pt x="2014" y="0"/>
                    <a:pt x="650" y="1374"/>
                    <a:pt x="650" y="3063"/>
                  </a:cubicBezTo>
                  <a:lnTo>
                    <a:pt x="650" y="3950"/>
                  </a:lnTo>
                  <a:cubicBezTo>
                    <a:pt x="1" y="4074"/>
                    <a:pt x="96" y="5028"/>
                    <a:pt x="755" y="5028"/>
                  </a:cubicBezTo>
                  <a:lnTo>
                    <a:pt x="879" y="5028"/>
                  </a:lnTo>
                  <a:cubicBezTo>
                    <a:pt x="984" y="6507"/>
                    <a:pt x="2224" y="7651"/>
                    <a:pt x="3702" y="7651"/>
                  </a:cubicBezTo>
                  <a:cubicBezTo>
                    <a:pt x="5181" y="7651"/>
                    <a:pt x="6421" y="6507"/>
                    <a:pt x="6536" y="5028"/>
                  </a:cubicBezTo>
                  <a:lnTo>
                    <a:pt x="6650" y="5028"/>
                  </a:lnTo>
                  <a:cubicBezTo>
                    <a:pt x="7309" y="5028"/>
                    <a:pt x="7404" y="4074"/>
                    <a:pt x="6765" y="3950"/>
                  </a:cubicBezTo>
                  <a:lnTo>
                    <a:pt x="6765" y="3940"/>
                  </a:lnTo>
                  <a:lnTo>
                    <a:pt x="6765" y="3063"/>
                  </a:lnTo>
                  <a:cubicBezTo>
                    <a:pt x="6765" y="1374"/>
                    <a:pt x="5391" y="0"/>
                    <a:pt x="3702" y="0"/>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3904;p88">
              <a:extLst>
                <a:ext uri="{FF2B5EF4-FFF2-40B4-BE49-F238E27FC236}">
                  <a16:creationId xmlns:a16="http://schemas.microsoft.com/office/drawing/2014/main" id="{0B5A3230-6261-4074-B734-E985EEEF4BB5}"/>
                </a:ext>
              </a:extLst>
            </p:cNvPr>
            <p:cNvSpPr/>
            <p:nvPr/>
          </p:nvSpPr>
          <p:spPr>
            <a:xfrm>
              <a:off x="6796950" y="2516463"/>
              <a:ext cx="28515" cy="14271"/>
            </a:xfrm>
            <a:custGeom>
              <a:avLst/>
              <a:gdLst/>
              <a:ahLst/>
              <a:cxnLst/>
              <a:rect l="l" t="t" r="r" b="b"/>
              <a:pathLst>
                <a:path w="1089" h="545" extrusionOk="0">
                  <a:moveTo>
                    <a:pt x="1" y="0"/>
                  </a:moveTo>
                  <a:lnTo>
                    <a:pt x="1" y="544"/>
                  </a:lnTo>
                  <a:lnTo>
                    <a:pt x="1088" y="544"/>
                  </a:lnTo>
                  <a:lnTo>
                    <a:pt x="1088" y="0"/>
                  </a:lnTo>
                  <a:close/>
                </a:path>
              </a:pathLst>
            </a:custGeom>
            <a:solidFill>
              <a:srgbClr val="F2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3905;p88">
              <a:extLst>
                <a:ext uri="{FF2B5EF4-FFF2-40B4-BE49-F238E27FC236}">
                  <a16:creationId xmlns:a16="http://schemas.microsoft.com/office/drawing/2014/main" id="{3EA63DB7-2E5F-48DD-AE76-9B421DACDF18}"/>
                </a:ext>
              </a:extLst>
            </p:cNvPr>
            <p:cNvSpPr/>
            <p:nvPr/>
          </p:nvSpPr>
          <p:spPr>
            <a:xfrm>
              <a:off x="6859898" y="2516463"/>
              <a:ext cx="28515" cy="14271"/>
            </a:xfrm>
            <a:custGeom>
              <a:avLst/>
              <a:gdLst/>
              <a:ahLst/>
              <a:cxnLst/>
              <a:rect l="l" t="t" r="r" b="b"/>
              <a:pathLst>
                <a:path w="1089" h="545" extrusionOk="0">
                  <a:moveTo>
                    <a:pt x="1" y="0"/>
                  </a:moveTo>
                  <a:lnTo>
                    <a:pt x="1" y="544"/>
                  </a:lnTo>
                  <a:lnTo>
                    <a:pt x="1088" y="544"/>
                  </a:lnTo>
                  <a:lnTo>
                    <a:pt x="1088" y="0"/>
                  </a:lnTo>
                  <a:close/>
                </a:path>
              </a:pathLst>
            </a:custGeom>
            <a:solidFill>
              <a:srgbClr val="F2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3906;p88">
              <a:extLst>
                <a:ext uri="{FF2B5EF4-FFF2-40B4-BE49-F238E27FC236}">
                  <a16:creationId xmlns:a16="http://schemas.microsoft.com/office/drawing/2014/main" id="{D0CB8E8B-D2F0-48A3-9834-A479C24E6B24}"/>
                </a:ext>
              </a:extLst>
            </p:cNvPr>
            <p:cNvSpPr/>
            <p:nvPr/>
          </p:nvSpPr>
          <p:spPr>
            <a:xfrm>
              <a:off x="6745732" y="2419316"/>
              <a:ext cx="111443" cy="200237"/>
            </a:xfrm>
            <a:custGeom>
              <a:avLst/>
              <a:gdLst/>
              <a:ahLst/>
              <a:cxnLst/>
              <a:rect l="l" t="t" r="r" b="b"/>
              <a:pathLst>
                <a:path w="4256" h="7647" extrusionOk="0">
                  <a:moveTo>
                    <a:pt x="3676" y="1"/>
                  </a:moveTo>
                  <a:cubicBezTo>
                    <a:pt x="2034" y="1"/>
                    <a:pt x="641" y="1343"/>
                    <a:pt x="650" y="3052"/>
                  </a:cubicBezTo>
                  <a:lnTo>
                    <a:pt x="650" y="3939"/>
                  </a:lnTo>
                  <a:cubicBezTo>
                    <a:pt x="1" y="4073"/>
                    <a:pt x="96" y="5027"/>
                    <a:pt x="755" y="5027"/>
                  </a:cubicBezTo>
                  <a:lnTo>
                    <a:pt x="879" y="5027"/>
                  </a:lnTo>
                  <a:cubicBezTo>
                    <a:pt x="989" y="6529"/>
                    <a:pt x="2254" y="7646"/>
                    <a:pt x="3708" y="7646"/>
                  </a:cubicBezTo>
                  <a:cubicBezTo>
                    <a:pt x="3888" y="7646"/>
                    <a:pt x="4071" y="7629"/>
                    <a:pt x="4256" y="7593"/>
                  </a:cubicBezTo>
                  <a:cubicBezTo>
                    <a:pt x="2920" y="7335"/>
                    <a:pt x="1957" y="6162"/>
                    <a:pt x="1957" y="4807"/>
                  </a:cubicBezTo>
                  <a:lnTo>
                    <a:pt x="1957" y="2842"/>
                  </a:lnTo>
                  <a:cubicBezTo>
                    <a:pt x="1957" y="1478"/>
                    <a:pt x="2920" y="314"/>
                    <a:pt x="4256" y="57"/>
                  </a:cubicBezTo>
                  <a:cubicBezTo>
                    <a:pt x="4060" y="19"/>
                    <a:pt x="3866" y="1"/>
                    <a:pt x="3676" y="1"/>
                  </a:cubicBezTo>
                  <a:close/>
                </a:path>
              </a:pathLst>
            </a:custGeom>
            <a:solidFill>
              <a:srgbClr val="F2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3907;p88">
              <a:extLst>
                <a:ext uri="{FF2B5EF4-FFF2-40B4-BE49-F238E27FC236}">
                  <a16:creationId xmlns:a16="http://schemas.microsoft.com/office/drawing/2014/main" id="{6694F92D-EAF1-4762-BB76-4C24279EFE6C}"/>
                </a:ext>
              </a:extLst>
            </p:cNvPr>
            <p:cNvSpPr/>
            <p:nvPr/>
          </p:nvSpPr>
          <p:spPr>
            <a:xfrm>
              <a:off x="6805434" y="2516594"/>
              <a:ext cx="11521" cy="17125"/>
            </a:xfrm>
            <a:custGeom>
              <a:avLst/>
              <a:gdLst/>
              <a:ahLst/>
              <a:cxnLst/>
              <a:rect l="l" t="t" r="r" b="b"/>
              <a:pathLst>
                <a:path w="440" h="654" extrusionOk="0">
                  <a:moveTo>
                    <a:pt x="220" y="0"/>
                  </a:moveTo>
                  <a:cubicBezTo>
                    <a:pt x="111" y="0"/>
                    <a:pt x="1" y="72"/>
                    <a:pt x="1" y="215"/>
                  </a:cubicBezTo>
                  <a:lnTo>
                    <a:pt x="1" y="434"/>
                  </a:lnTo>
                  <a:cubicBezTo>
                    <a:pt x="1" y="558"/>
                    <a:pt x="96" y="654"/>
                    <a:pt x="220" y="654"/>
                  </a:cubicBezTo>
                  <a:cubicBezTo>
                    <a:pt x="344" y="654"/>
                    <a:pt x="440" y="558"/>
                    <a:pt x="440" y="434"/>
                  </a:cubicBezTo>
                  <a:lnTo>
                    <a:pt x="440" y="215"/>
                  </a:lnTo>
                  <a:cubicBezTo>
                    <a:pt x="440" y="72"/>
                    <a:pt x="330" y="0"/>
                    <a:pt x="220" y="0"/>
                  </a:cubicBez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3908;p88">
              <a:extLst>
                <a:ext uri="{FF2B5EF4-FFF2-40B4-BE49-F238E27FC236}">
                  <a16:creationId xmlns:a16="http://schemas.microsoft.com/office/drawing/2014/main" id="{9990C9EA-8049-4A2F-8F59-0657B2991214}"/>
                </a:ext>
              </a:extLst>
            </p:cNvPr>
            <p:cNvSpPr/>
            <p:nvPr/>
          </p:nvSpPr>
          <p:spPr>
            <a:xfrm>
              <a:off x="6817400" y="2562103"/>
              <a:ext cx="50563" cy="17361"/>
            </a:xfrm>
            <a:custGeom>
              <a:avLst/>
              <a:gdLst/>
              <a:ahLst/>
              <a:cxnLst/>
              <a:rect l="l" t="t" r="r" b="b"/>
              <a:pathLst>
                <a:path w="1931" h="663" extrusionOk="0">
                  <a:moveTo>
                    <a:pt x="311" y="1"/>
                  </a:moveTo>
                  <a:cubicBezTo>
                    <a:pt x="145" y="1"/>
                    <a:pt x="1" y="224"/>
                    <a:pt x="155" y="385"/>
                  </a:cubicBezTo>
                  <a:cubicBezTo>
                    <a:pt x="373" y="567"/>
                    <a:pt x="644" y="662"/>
                    <a:pt x="925" y="662"/>
                  </a:cubicBezTo>
                  <a:cubicBezTo>
                    <a:pt x="939" y="662"/>
                    <a:pt x="952" y="662"/>
                    <a:pt x="965" y="661"/>
                  </a:cubicBezTo>
                  <a:cubicBezTo>
                    <a:pt x="979" y="662"/>
                    <a:pt x="992" y="662"/>
                    <a:pt x="1006" y="662"/>
                  </a:cubicBezTo>
                  <a:cubicBezTo>
                    <a:pt x="1287" y="662"/>
                    <a:pt x="1558" y="567"/>
                    <a:pt x="1776" y="385"/>
                  </a:cubicBezTo>
                  <a:cubicBezTo>
                    <a:pt x="1930" y="224"/>
                    <a:pt x="1786" y="1"/>
                    <a:pt x="1620" y="1"/>
                  </a:cubicBezTo>
                  <a:cubicBezTo>
                    <a:pt x="1570" y="1"/>
                    <a:pt x="1518" y="21"/>
                    <a:pt x="1471" y="70"/>
                  </a:cubicBezTo>
                  <a:cubicBezTo>
                    <a:pt x="1318" y="175"/>
                    <a:pt x="1142" y="227"/>
                    <a:pt x="965" y="227"/>
                  </a:cubicBezTo>
                  <a:cubicBezTo>
                    <a:pt x="789" y="227"/>
                    <a:pt x="612" y="175"/>
                    <a:pt x="460" y="70"/>
                  </a:cubicBezTo>
                  <a:cubicBezTo>
                    <a:pt x="413" y="21"/>
                    <a:pt x="361" y="1"/>
                    <a:pt x="311" y="1"/>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3909;p88">
              <a:extLst>
                <a:ext uri="{FF2B5EF4-FFF2-40B4-BE49-F238E27FC236}">
                  <a16:creationId xmlns:a16="http://schemas.microsoft.com/office/drawing/2014/main" id="{B1C52140-62FD-4833-B8A7-9E0D6CBE8966}"/>
                </a:ext>
              </a:extLst>
            </p:cNvPr>
            <p:cNvSpPr/>
            <p:nvPr/>
          </p:nvSpPr>
          <p:spPr>
            <a:xfrm>
              <a:off x="6794960" y="2493734"/>
              <a:ext cx="32496" cy="11260"/>
            </a:xfrm>
            <a:custGeom>
              <a:avLst/>
              <a:gdLst/>
              <a:ahLst/>
              <a:cxnLst/>
              <a:rect l="l" t="t" r="r" b="b"/>
              <a:pathLst>
                <a:path w="1241" h="430" extrusionOk="0">
                  <a:moveTo>
                    <a:pt x="296" y="0"/>
                  </a:moveTo>
                  <a:cubicBezTo>
                    <a:pt x="0" y="0"/>
                    <a:pt x="0" y="429"/>
                    <a:pt x="296" y="429"/>
                  </a:cubicBezTo>
                  <a:lnTo>
                    <a:pt x="954" y="429"/>
                  </a:lnTo>
                  <a:cubicBezTo>
                    <a:pt x="1241" y="429"/>
                    <a:pt x="1241" y="0"/>
                    <a:pt x="95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3910;p88">
              <a:extLst>
                <a:ext uri="{FF2B5EF4-FFF2-40B4-BE49-F238E27FC236}">
                  <a16:creationId xmlns:a16="http://schemas.microsoft.com/office/drawing/2014/main" id="{8881C916-54F3-42D6-A4AD-580559436676}"/>
                </a:ext>
              </a:extLst>
            </p:cNvPr>
            <p:cNvSpPr/>
            <p:nvPr/>
          </p:nvSpPr>
          <p:spPr>
            <a:xfrm>
              <a:off x="6868409" y="2516594"/>
              <a:ext cx="11495" cy="17125"/>
            </a:xfrm>
            <a:custGeom>
              <a:avLst/>
              <a:gdLst/>
              <a:ahLst/>
              <a:cxnLst/>
              <a:rect l="l" t="t" r="r" b="b"/>
              <a:pathLst>
                <a:path w="439" h="654" extrusionOk="0">
                  <a:moveTo>
                    <a:pt x="219" y="0"/>
                  </a:moveTo>
                  <a:cubicBezTo>
                    <a:pt x="110" y="0"/>
                    <a:pt x="0" y="72"/>
                    <a:pt x="0" y="215"/>
                  </a:cubicBezTo>
                  <a:lnTo>
                    <a:pt x="0" y="434"/>
                  </a:lnTo>
                  <a:cubicBezTo>
                    <a:pt x="0" y="558"/>
                    <a:pt x="95" y="654"/>
                    <a:pt x="219" y="654"/>
                  </a:cubicBezTo>
                  <a:cubicBezTo>
                    <a:pt x="344" y="654"/>
                    <a:pt x="439" y="558"/>
                    <a:pt x="439" y="434"/>
                  </a:cubicBezTo>
                  <a:lnTo>
                    <a:pt x="439" y="215"/>
                  </a:lnTo>
                  <a:cubicBezTo>
                    <a:pt x="439" y="72"/>
                    <a:pt x="329" y="0"/>
                    <a:pt x="219" y="0"/>
                  </a:cubicBez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3911;p88">
              <a:extLst>
                <a:ext uri="{FF2B5EF4-FFF2-40B4-BE49-F238E27FC236}">
                  <a16:creationId xmlns:a16="http://schemas.microsoft.com/office/drawing/2014/main" id="{36AFE9AB-7941-4331-ADDC-9BBE21761B9A}"/>
                </a:ext>
              </a:extLst>
            </p:cNvPr>
            <p:cNvSpPr/>
            <p:nvPr/>
          </p:nvSpPr>
          <p:spPr>
            <a:xfrm>
              <a:off x="6857908" y="2493734"/>
              <a:ext cx="32496" cy="11260"/>
            </a:xfrm>
            <a:custGeom>
              <a:avLst/>
              <a:gdLst/>
              <a:ahLst/>
              <a:cxnLst/>
              <a:rect l="l" t="t" r="r" b="b"/>
              <a:pathLst>
                <a:path w="1241" h="430" extrusionOk="0">
                  <a:moveTo>
                    <a:pt x="296" y="0"/>
                  </a:moveTo>
                  <a:cubicBezTo>
                    <a:pt x="0" y="0"/>
                    <a:pt x="0" y="429"/>
                    <a:pt x="296" y="429"/>
                  </a:cubicBezTo>
                  <a:lnTo>
                    <a:pt x="945" y="429"/>
                  </a:lnTo>
                  <a:cubicBezTo>
                    <a:pt x="1241" y="429"/>
                    <a:pt x="1241" y="0"/>
                    <a:pt x="945"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3912;p88">
              <a:extLst>
                <a:ext uri="{FF2B5EF4-FFF2-40B4-BE49-F238E27FC236}">
                  <a16:creationId xmlns:a16="http://schemas.microsoft.com/office/drawing/2014/main" id="{1A91EDCB-7A1C-430E-82EF-42D6F459CFFF}"/>
                </a:ext>
              </a:extLst>
            </p:cNvPr>
            <p:cNvSpPr/>
            <p:nvPr/>
          </p:nvSpPr>
          <p:spPr>
            <a:xfrm>
              <a:off x="6754975" y="2516463"/>
              <a:ext cx="43755" cy="11521"/>
            </a:xfrm>
            <a:custGeom>
              <a:avLst/>
              <a:gdLst/>
              <a:ahLst/>
              <a:cxnLst/>
              <a:rect l="l" t="t" r="r" b="b"/>
              <a:pathLst>
                <a:path w="1671" h="440" extrusionOk="0">
                  <a:moveTo>
                    <a:pt x="297" y="0"/>
                  </a:moveTo>
                  <a:cubicBezTo>
                    <a:pt x="1" y="0"/>
                    <a:pt x="1" y="439"/>
                    <a:pt x="297" y="439"/>
                  </a:cubicBezTo>
                  <a:lnTo>
                    <a:pt x="1384" y="439"/>
                  </a:lnTo>
                  <a:cubicBezTo>
                    <a:pt x="1670" y="439"/>
                    <a:pt x="1670" y="0"/>
                    <a:pt x="1384" y="0"/>
                  </a:cubicBezTo>
                  <a:close/>
                </a:path>
              </a:pathLst>
            </a:custGeom>
            <a:solidFill>
              <a:srgbClr val="576D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3913;p88">
              <a:extLst>
                <a:ext uri="{FF2B5EF4-FFF2-40B4-BE49-F238E27FC236}">
                  <a16:creationId xmlns:a16="http://schemas.microsoft.com/office/drawing/2014/main" id="{4A8A5210-857D-4CA5-81B4-3DFBC53F977B}"/>
                </a:ext>
              </a:extLst>
            </p:cNvPr>
            <p:cNvSpPr/>
            <p:nvPr/>
          </p:nvSpPr>
          <p:spPr>
            <a:xfrm>
              <a:off x="6886633" y="2516463"/>
              <a:ext cx="43729" cy="11521"/>
            </a:xfrm>
            <a:custGeom>
              <a:avLst/>
              <a:gdLst/>
              <a:ahLst/>
              <a:cxnLst/>
              <a:rect l="l" t="t" r="r" b="b"/>
              <a:pathLst>
                <a:path w="1670" h="440" extrusionOk="0">
                  <a:moveTo>
                    <a:pt x="296" y="0"/>
                  </a:moveTo>
                  <a:cubicBezTo>
                    <a:pt x="0" y="0"/>
                    <a:pt x="0" y="439"/>
                    <a:pt x="296" y="439"/>
                  </a:cubicBezTo>
                  <a:lnTo>
                    <a:pt x="1384" y="439"/>
                  </a:lnTo>
                  <a:cubicBezTo>
                    <a:pt x="1670" y="439"/>
                    <a:pt x="1670" y="0"/>
                    <a:pt x="1384" y="0"/>
                  </a:cubicBezTo>
                  <a:close/>
                </a:path>
              </a:pathLst>
            </a:custGeom>
            <a:solidFill>
              <a:srgbClr val="576D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3914;p88">
              <a:extLst>
                <a:ext uri="{FF2B5EF4-FFF2-40B4-BE49-F238E27FC236}">
                  <a16:creationId xmlns:a16="http://schemas.microsoft.com/office/drawing/2014/main" id="{B92AC259-8A3D-47CB-8A23-EDE8B07995AA}"/>
                </a:ext>
              </a:extLst>
            </p:cNvPr>
            <p:cNvSpPr/>
            <p:nvPr/>
          </p:nvSpPr>
          <p:spPr>
            <a:xfrm>
              <a:off x="6825675" y="2516463"/>
              <a:ext cx="34250" cy="22990"/>
            </a:xfrm>
            <a:custGeom>
              <a:avLst/>
              <a:gdLst/>
              <a:ahLst/>
              <a:cxnLst/>
              <a:rect l="l" t="t" r="r" b="b"/>
              <a:pathLst>
                <a:path w="1308" h="878" extrusionOk="0">
                  <a:moveTo>
                    <a:pt x="649" y="0"/>
                  </a:moveTo>
                  <a:cubicBezTo>
                    <a:pt x="287" y="0"/>
                    <a:pt x="1" y="296"/>
                    <a:pt x="1" y="659"/>
                  </a:cubicBezTo>
                  <a:cubicBezTo>
                    <a:pt x="1" y="802"/>
                    <a:pt x="108" y="873"/>
                    <a:pt x="215" y="873"/>
                  </a:cubicBezTo>
                  <a:cubicBezTo>
                    <a:pt x="323" y="873"/>
                    <a:pt x="430" y="802"/>
                    <a:pt x="430" y="659"/>
                  </a:cubicBezTo>
                  <a:cubicBezTo>
                    <a:pt x="430" y="511"/>
                    <a:pt x="540" y="437"/>
                    <a:pt x="649" y="437"/>
                  </a:cubicBezTo>
                  <a:cubicBezTo>
                    <a:pt x="759" y="437"/>
                    <a:pt x="869" y="511"/>
                    <a:pt x="869" y="659"/>
                  </a:cubicBezTo>
                  <a:cubicBezTo>
                    <a:pt x="869" y="783"/>
                    <a:pt x="964" y="878"/>
                    <a:pt x="1088" y="878"/>
                  </a:cubicBezTo>
                  <a:cubicBezTo>
                    <a:pt x="1212" y="878"/>
                    <a:pt x="1308" y="783"/>
                    <a:pt x="1308" y="659"/>
                  </a:cubicBezTo>
                  <a:cubicBezTo>
                    <a:pt x="1308" y="296"/>
                    <a:pt x="1012" y="0"/>
                    <a:pt x="649" y="0"/>
                  </a:cubicBezTo>
                  <a:close/>
                </a:path>
              </a:pathLst>
            </a:custGeom>
            <a:solidFill>
              <a:srgbClr val="576D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3915;p88">
              <a:extLst>
                <a:ext uri="{FF2B5EF4-FFF2-40B4-BE49-F238E27FC236}">
                  <a16:creationId xmlns:a16="http://schemas.microsoft.com/office/drawing/2014/main" id="{66FB8E92-C7FB-4D53-A1EC-777E08BA95C0}"/>
                </a:ext>
              </a:extLst>
            </p:cNvPr>
            <p:cNvSpPr/>
            <p:nvPr/>
          </p:nvSpPr>
          <p:spPr>
            <a:xfrm>
              <a:off x="6825439" y="2596641"/>
              <a:ext cx="34486" cy="34250"/>
            </a:xfrm>
            <a:custGeom>
              <a:avLst/>
              <a:gdLst/>
              <a:ahLst/>
              <a:cxnLst/>
              <a:rect l="l" t="t" r="r" b="b"/>
              <a:pathLst>
                <a:path w="1317" h="1308" extrusionOk="0">
                  <a:moveTo>
                    <a:pt x="220" y="1"/>
                  </a:moveTo>
                  <a:cubicBezTo>
                    <a:pt x="96" y="1"/>
                    <a:pt x="0" y="96"/>
                    <a:pt x="0" y="220"/>
                  </a:cubicBezTo>
                  <a:lnTo>
                    <a:pt x="0" y="649"/>
                  </a:lnTo>
                  <a:cubicBezTo>
                    <a:pt x="0" y="1012"/>
                    <a:pt x="296" y="1308"/>
                    <a:pt x="658" y="1308"/>
                  </a:cubicBezTo>
                  <a:cubicBezTo>
                    <a:pt x="1021" y="1308"/>
                    <a:pt x="1317" y="1012"/>
                    <a:pt x="1317" y="649"/>
                  </a:cubicBezTo>
                  <a:lnTo>
                    <a:pt x="1317" y="220"/>
                  </a:lnTo>
                  <a:cubicBezTo>
                    <a:pt x="1317" y="96"/>
                    <a:pt x="1212" y="1"/>
                    <a:pt x="109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3916;p88">
              <a:extLst>
                <a:ext uri="{FF2B5EF4-FFF2-40B4-BE49-F238E27FC236}">
                  <a16:creationId xmlns:a16="http://schemas.microsoft.com/office/drawing/2014/main" id="{38A4E03E-07D1-45E0-ADCD-D6639EEC2292}"/>
                </a:ext>
              </a:extLst>
            </p:cNvPr>
            <p:cNvSpPr/>
            <p:nvPr/>
          </p:nvSpPr>
          <p:spPr>
            <a:xfrm>
              <a:off x="6783726" y="2640868"/>
              <a:ext cx="58969" cy="50380"/>
            </a:xfrm>
            <a:custGeom>
              <a:avLst/>
              <a:gdLst/>
              <a:ahLst/>
              <a:cxnLst/>
              <a:rect l="l" t="t" r="r" b="b"/>
              <a:pathLst>
                <a:path w="2252" h="1924" extrusionOk="0">
                  <a:moveTo>
                    <a:pt x="582" y="0"/>
                  </a:moveTo>
                  <a:lnTo>
                    <a:pt x="0" y="697"/>
                  </a:lnTo>
                  <a:lnTo>
                    <a:pt x="1002" y="1851"/>
                  </a:lnTo>
                  <a:cubicBezTo>
                    <a:pt x="1046" y="1900"/>
                    <a:pt x="1105" y="1924"/>
                    <a:pt x="1165" y="1924"/>
                  </a:cubicBezTo>
                  <a:cubicBezTo>
                    <a:pt x="1222" y="1924"/>
                    <a:pt x="1280" y="1902"/>
                    <a:pt x="1326" y="1860"/>
                  </a:cubicBezTo>
                  <a:lnTo>
                    <a:pt x="2251" y="935"/>
                  </a:lnTo>
                  <a:lnTo>
                    <a:pt x="58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3917;p88">
              <a:extLst>
                <a:ext uri="{FF2B5EF4-FFF2-40B4-BE49-F238E27FC236}">
                  <a16:creationId xmlns:a16="http://schemas.microsoft.com/office/drawing/2014/main" id="{3594F314-838E-4963-8E24-22C46CE6861B}"/>
                </a:ext>
              </a:extLst>
            </p:cNvPr>
            <p:cNvSpPr/>
            <p:nvPr/>
          </p:nvSpPr>
          <p:spPr>
            <a:xfrm>
              <a:off x="6842669" y="2640868"/>
              <a:ext cx="58969" cy="50380"/>
            </a:xfrm>
            <a:custGeom>
              <a:avLst/>
              <a:gdLst/>
              <a:ahLst/>
              <a:cxnLst/>
              <a:rect l="l" t="t" r="r" b="b"/>
              <a:pathLst>
                <a:path w="2252" h="1924" extrusionOk="0">
                  <a:moveTo>
                    <a:pt x="1679" y="0"/>
                  </a:moveTo>
                  <a:lnTo>
                    <a:pt x="0" y="935"/>
                  </a:lnTo>
                  <a:lnTo>
                    <a:pt x="926" y="1860"/>
                  </a:lnTo>
                  <a:cubicBezTo>
                    <a:pt x="972" y="1902"/>
                    <a:pt x="1030" y="1924"/>
                    <a:pt x="1087" y="1924"/>
                  </a:cubicBezTo>
                  <a:cubicBezTo>
                    <a:pt x="1147" y="1924"/>
                    <a:pt x="1206" y="1900"/>
                    <a:pt x="1250" y="1851"/>
                  </a:cubicBezTo>
                  <a:lnTo>
                    <a:pt x="2252" y="697"/>
                  </a:lnTo>
                  <a:lnTo>
                    <a:pt x="1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3918;p88">
              <a:extLst>
                <a:ext uri="{FF2B5EF4-FFF2-40B4-BE49-F238E27FC236}">
                  <a16:creationId xmlns:a16="http://schemas.microsoft.com/office/drawing/2014/main" id="{2A957F14-5C3D-4688-949C-2540B84F8906}"/>
                </a:ext>
              </a:extLst>
            </p:cNvPr>
            <p:cNvSpPr/>
            <p:nvPr/>
          </p:nvSpPr>
          <p:spPr>
            <a:xfrm>
              <a:off x="6734499" y="2625131"/>
              <a:ext cx="68238" cy="148888"/>
            </a:xfrm>
            <a:custGeom>
              <a:avLst/>
              <a:gdLst/>
              <a:ahLst/>
              <a:cxnLst/>
              <a:rect l="l" t="t" r="r" b="b"/>
              <a:pathLst>
                <a:path w="2606" h="5686" extrusionOk="0">
                  <a:moveTo>
                    <a:pt x="2605" y="0"/>
                  </a:moveTo>
                  <a:cubicBezTo>
                    <a:pt x="2605" y="0"/>
                    <a:pt x="1002" y="401"/>
                    <a:pt x="487" y="1965"/>
                  </a:cubicBezTo>
                  <a:cubicBezTo>
                    <a:pt x="439" y="2099"/>
                    <a:pt x="459" y="2242"/>
                    <a:pt x="535" y="2357"/>
                  </a:cubicBezTo>
                  <a:lnTo>
                    <a:pt x="859" y="2843"/>
                  </a:lnTo>
                  <a:lnTo>
                    <a:pt x="153" y="3549"/>
                  </a:lnTo>
                  <a:cubicBezTo>
                    <a:pt x="48" y="3654"/>
                    <a:pt x="1" y="3807"/>
                    <a:pt x="39" y="3950"/>
                  </a:cubicBezTo>
                  <a:lnTo>
                    <a:pt x="420" y="5686"/>
                  </a:lnTo>
                  <a:lnTo>
                    <a:pt x="1508" y="5676"/>
                  </a:lnTo>
                  <a:lnTo>
                    <a:pt x="1508" y="2690"/>
                  </a:lnTo>
                  <a:cubicBezTo>
                    <a:pt x="1508" y="2223"/>
                    <a:pt x="1699" y="1784"/>
                    <a:pt x="2023" y="1460"/>
                  </a:cubicBezTo>
                  <a:lnTo>
                    <a:pt x="2281" y="1193"/>
                  </a:lnTo>
                  <a:cubicBezTo>
                    <a:pt x="2491" y="992"/>
                    <a:pt x="2605" y="716"/>
                    <a:pt x="2605" y="420"/>
                  </a:cubicBezTo>
                  <a:lnTo>
                    <a:pt x="2605" y="0"/>
                  </a:ln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3919;p88">
              <a:extLst>
                <a:ext uri="{FF2B5EF4-FFF2-40B4-BE49-F238E27FC236}">
                  <a16:creationId xmlns:a16="http://schemas.microsoft.com/office/drawing/2014/main" id="{89273689-0168-4844-BD32-C611CBB58073}"/>
                </a:ext>
              </a:extLst>
            </p:cNvPr>
            <p:cNvSpPr/>
            <p:nvPr/>
          </p:nvSpPr>
          <p:spPr>
            <a:xfrm>
              <a:off x="6882627" y="2625131"/>
              <a:ext cx="68238" cy="148888"/>
            </a:xfrm>
            <a:custGeom>
              <a:avLst/>
              <a:gdLst/>
              <a:ahLst/>
              <a:cxnLst/>
              <a:rect l="l" t="t" r="r" b="b"/>
              <a:pathLst>
                <a:path w="2606" h="5686" extrusionOk="0">
                  <a:moveTo>
                    <a:pt x="1" y="0"/>
                  </a:moveTo>
                  <a:lnTo>
                    <a:pt x="1" y="420"/>
                  </a:lnTo>
                  <a:cubicBezTo>
                    <a:pt x="1" y="716"/>
                    <a:pt x="115" y="992"/>
                    <a:pt x="325" y="1193"/>
                  </a:cubicBezTo>
                  <a:lnTo>
                    <a:pt x="583" y="1460"/>
                  </a:lnTo>
                  <a:cubicBezTo>
                    <a:pt x="907" y="1784"/>
                    <a:pt x="1098" y="2223"/>
                    <a:pt x="1098" y="2690"/>
                  </a:cubicBezTo>
                  <a:lnTo>
                    <a:pt x="1098" y="5676"/>
                  </a:lnTo>
                  <a:lnTo>
                    <a:pt x="2185" y="5686"/>
                  </a:lnTo>
                  <a:lnTo>
                    <a:pt x="2577" y="3950"/>
                  </a:lnTo>
                  <a:cubicBezTo>
                    <a:pt x="2605" y="3807"/>
                    <a:pt x="2558" y="3654"/>
                    <a:pt x="2453" y="3549"/>
                  </a:cubicBezTo>
                  <a:lnTo>
                    <a:pt x="1747" y="2843"/>
                  </a:lnTo>
                  <a:lnTo>
                    <a:pt x="2071" y="2357"/>
                  </a:lnTo>
                  <a:cubicBezTo>
                    <a:pt x="2147" y="2242"/>
                    <a:pt x="2166" y="2099"/>
                    <a:pt x="2128" y="1965"/>
                  </a:cubicBezTo>
                  <a:cubicBezTo>
                    <a:pt x="1604" y="401"/>
                    <a:pt x="1" y="0"/>
                    <a:pt x="1" y="0"/>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3920;p88">
              <a:extLst>
                <a:ext uri="{FF2B5EF4-FFF2-40B4-BE49-F238E27FC236}">
                  <a16:creationId xmlns:a16="http://schemas.microsoft.com/office/drawing/2014/main" id="{69DEDEFD-1F47-4E87-8F75-02412E289891}"/>
                </a:ext>
              </a:extLst>
            </p:cNvPr>
            <p:cNvSpPr/>
            <p:nvPr/>
          </p:nvSpPr>
          <p:spPr>
            <a:xfrm>
              <a:off x="6785455" y="2510702"/>
              <a:ext cx="51506" cy="40246"/>
            </a:xfrm>
            <a:custGeom>
              <a:avLst/>
              <a:gdLst/>
              <a:ahLst/>
              <a:cxnLst/>
              <a:rect l="l" t="t" r="r" b="b"/>
              <a:pathLst>
                <a:path w="1967" h="1537" extrusionOk="0">
                  <a:moveTo>
                    <a:pt x="1527" y="440"/>
                  </a:moveTo>
                  <a:lnTo>
                    <a:pt x="1527" y="879"/>
                  </a:lnTo>
                  <a:cubicBezTo>
                    <a:pt x="1527" y="993"/>
                    <a:pt x="1432" y="1098"/>
                    <a:pt x="1317" y="1098"/>
                  </a:cubicBezTo>
                  <a:lnTo>
                    <a:pt x="659" y="1098"/>
                  </a:lnTo>
                  <a:cubicBezTo>
                    <a:pt x="535" y="1098"/>
                    <a:pt x="440" y="993"/>
                    <a:pt x="440" y="879"/>
                  </a:cubicBezTo>
                  <a:lnTo>
                    <a:pt x="440" y="440"/>
                  </a:lnTo>
                  <a:close/>
                  <a:moveTo>
                    <a:pt x="220" y="1"/>
                  </a:moveTo>
                  <a:cubicBezTo>
                    <a:pt x="96" y="1"/>
                    <a:pt x="1" y="96"/>
                    <a:pt x="1" y="220"/>
                  </a:cubicBezTo>
                  <a:lnTo>
                    <a:pt x="1" y="879"/>
                  </a:lnTo>
                  <a:cubicBezTo>
                    <a:pt x="1" y="1241"/>
                    <a:pt x="297" y="1537"/>
                    <a:pt x="659" y="1537"/>
                  </a:cubicBezTo>
                  <a:lnTo>
                    <a:pt x="1317" y="1537"/>
                  </a:lnTo>
                  <a:cubicBezTo>
                    <a:pt x="1670" y="1527"/>
                    <a:pt x="1966" y="1241"/>
                    <a:pt x="1966" y="879"/>
                  </a:cubicBezTo>
                  <a:lnTo>
                    <a:pt x="1966" y="220"/>
                  </a:lnTo>
                  <a:cubicBezTo>
                    <a:pt x="1966" y="96"/>
                    <a:pt x="1871" y="1"/>
                    <a:pt x="1747" y="1"/>
                  </a:cubicBezTo>
                  <a:close/>
                </a:path>
              </a:pathLst>
            </a:custGeom>
            <a:solidFill>
              <a:srgbClr val="697D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3921;p88">
              <a:extLst>
                <a:ext uri="{FF2B5EF4-FFF2-40B4-BE49-F238E27FC236}">
                  <a16:creationId xmlns:a16="http://schemas.microsoft.com/office/drawing/2014/main" id="{1DD25A93-F2B4-4827-A249-E18FACBCFF5E}"/>
                </a:ext>
              </a:extLst>
            </p:cNvPr>
            <p:cNvSpPr/>
            <p:nvPr/>
          </p:nvSpPr>
          <p:spPr>
            <a:xfrm>
              <a:off x="6848403" y="2510702"/>
              <a:ext cx="51506" cy="40246"/>
            </a:xfrm>
            <a:custGeom>
              <a:avLst/>
              <a:gdLst/>
              <a:ahLst/>
              <a:cxnLst/>
              <a:rect l="l" t="t" r="r" b="b"/>
              <a:pathLst>
                <a:path w="1967" h="1537" extrusionOk="0">
                  <a:moveTo>
                    <a:pt x="1527" y="440"/>
                  </a:moveTo>
                  <a:lnTo>
                    <a:pt x="1527" y="879"/>
                  </a:lnTo>
                  <a:cubicBezTo>
                    <a:pt x="1527" y="993"/>
                    <a:pt x="1432" y="1098"/>
                    <a:pt x="1308" y="1098"/>
                  </a:cubicBezTo>
                  <a:lnTo>
                    <a:pt x="659" y="1098"/>
                  </a:lnTo>
                  <a:cubicBezTo>
                    <a:pt x="535" y="1098"/>
                    <a:pt x="440" y="993"/>
                    <a:pt x="440" y="879"/>
                  </a:cubicBezTo>
                  <a:lnTo>
                    <a:pt x="440" y="440"/>
                  </a:lnTo>
                  <a:close/>
                  <a:moveTo>
                    <a:pt x="220" y="1"/>
                  </a:moveTo>
                  <a:cubicBezTo>
                    <a:pt x="96" y="1"/>
                    <a:pt x="1" y="96"/>
                    <a:pt x="1" y="220"/>
                  </a:cubicBezTo>
                  <a:lnTo>
                    <a:pt x="1" y="879"/>
                  </a:lnTo>
                  <a:cubicBezTo>
                    <a:pt x="1" y="1241"/>
                    <a:pt x="297" y="1537"/>
                    <a:pt x="659" y="1537"/>
                  </a:cubicBezTo>
                  <a:lnTo>
                    <a:pt x="1308" y="1537"/>
                  </a:lnTo>
                  <a:cubicBezTo>
                    <a:pt x="1670" y="1537"/>
                    <a:pt x="1966" y="1241"/>
                    <a:pt x="1966" y="879"/>
                  </a:cubicBezTo>
                  <a:lnTo>
                    <a:pt x="1966" y="220"/>
                  </a:lnTo>
                  <a:cubicBezTo>
                    <a:pt x="1966" y="96"/>
                    <a:pt x="1871" y="1"/>
                    <a:pt x="1756" y="1"/>
                  </a:cubicBezTo>
                  <a:close/>
                </a:path>
              </a:pathLst>
            </a:custGeom>
            <a:solidFill>
              <a:srgbClr val="697D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4054;p88">
            <a:extLst>
              <a:ext uri="{FF2B5EF4-FFF2-40B4-BE49-F238E27FC236}">
                <a16:creationId xmlns:a16="http://schemas.microsoft.com/office/drawing/2014/main" id="{F04B26BA-1C6C-4E5B-B15B-3C4F5E3C5089}"/>
              </a:ext>
            </a:extLst>
          </p:cNvPr>
          <p:cNvGrpSpPr/>
          <p:nvPr/>
        </p:nvGrpSpPr>
        <p:grpSpPr>
          <a:xfrm>
            <a:off x="1551599" y="1258448"/>
            <a:ext cx="263316" cy="354728"/>
            <a:chOff x="8062968" y="2419290"/>
            <a:chExt cx="263316" cy="354728"/>
          </a:xfrm>
        </p:grpSpPr>
        <p:sp>
          <p:nvSpPr>
            <p:cNvPr id="175" name="Google Shape;14055;p88">
              <a:extLst>
                <a:ext uri="{FF2B5EF4-FFF2-40B4-BE49-F238E27FC236}">
                  <a16:creationId xmlns:a16="http://schemas.microsoft.com/office/drawing/2014/main" id="{D61ABBDD-72D8-4879-9572-BE468C0318DE}"/>
                </a:ext>
              </a:extLst>
            </p:cNvPr>
            <p:cNvSpPr/>
            <p:nvPr/>
          </p:nvSpPr>
          <p:spPr>
            <a:xfrm>
              <a:off x="8080198" y="2436520"/>
              <a:ext cx="97434" cy="257320"/>
            </a:xfrm>
            <a:custGeom>
              <a:avLst/>
              <a:gdLst/>
              <a:ahLst/>
              <a:cxnLst/>
              <a:rect l="l" t="t" r="r" b="b"/>
              <a:pathLst>
                <a:path w="3721" h="9827" extrusionOk="0">
                  <a:moveTo>
                    <a:pt x="2404" y="1"/>
                  </a:moveTo>
                  <a:cubicBezTo>
                    <a:pt x="878" y="869"/>
                    <a:pt x="0" y="2338"/>
                    <a:pt x="0" y="3988"/>
                  </a:cubicBezTo>
                  <a:cubicBezTo>
                    <a:pt x="0" y="6946"/>
                    <a:pt x="1527" y="9827"/>
                    <a:pt x="1527" y="9827"/>
                  </a:cubicBezTo>
                  <a:lnTo>
                    <a:pt x="3721" y="9827"/>
                  </a:lnTo>
                  <a:lnTo>
                    <a:pt x="3721"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4056;p88">
              <a:extLst>
                <a:ext uri="{FF2B5EF4-FFF2-40B4-BE49-F238E27FC236}">
                  <a16:creationId xmlns:a16="http://schemas.microsoft.com/office/drawing/2014/main" id="{D6C13CD7-FAA5-476C-A825-6C3CEF75EFD3}"/>
                </a:ext>
              </a:extLst>
            </p:cNvPr>
            <p:cNvSpPr/>
            <p:nvPr/>
          </p:nvSpPr>
          <p:spPr>
            <a:xfrm>
              <a:off x="8131652" y="2419290"/>
              <a:ext cx="183138" cy="268815"/>
            </a:xfrm>
            <a:custGeom>
              <a:avLst/>
              <a:gdLst/>
              <a:ahLst/>
              <a:cxnLst/>
              <a:rect l="l" t="t" r="r" b="b"/>
              <a:pathLst>
                <a:path w="6994" h="10266" extrusionOk="0">
                  <a:moveTo>
                    <a:pt x="1966" y="0"/>
                  </a:moveTo>
                  <a:cubicBezTo>
                    <a:pt x="878" y="0"/>
                    <a:pt x="1" y="687"/>
                    <a:pt x="1" y="1527"/>
                  </a:cubicBezTo>
                  <a:cubicBezTo>
                    <a:pt x="1" y="2013"/>
                    <a:pt x="392" y="2404"/>
                    <a:pt x="878" y="2404"/>
                  </a:cubicBezTo>
                  <a:lnTo>
                    <a:pt x="1756" y="2404"/>
                  </a:lnTo>
                  <a:lnTo>
                    <a:pt x="1756" y="10265"/>
                  </a:lnTo>
                  <a:lnTo>
                    <a:pt x="5248" y="10265"/>
                  </a:lnTo>
                  <a:cubicBezTo>
                    <a:pt x="5248" y="10265"/>
                    <a:pt x="6993" y="7432"/>
                    <a:pt x="6993" y="4589"/>
                  </a:cubicBezTo>
                  <a:cubicBezTo>
                    <a:pt x="6993" y="2051"/>
                    <a:pt x="4942" y="0"/>
                    <a:pt x="2405" y="0"/>
                  </a:cubicBezTo>
                  <a:close/>
                </a:path>
              </a:pathLst>
            </a:custGeom>
            <a:solidFill>
              <a:srgbClr val="576D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4057;p88">
              <a:extLst>
                <a:ext uri="{FF2B5EF4-FFF2-40B4-BE49-F238E27FC236}">
                  <a16:creationId xmlns:a16="http://schemas.microsoft.com/office/drawing/2014/main" id="{1945A254-566A-4DDD-9DDE-B7BCAEB8EAED}"/>
                </a:ext>
              </a:extLst>
            </p:cNvPr>
            <p:cNvSpPr/>
            <p:nvPr/>
          </p:nvSpPr>
          <p:spPr>
            <a:xfrm>
              <a:off x="8103188" y="2562182"/>
              <a:ext cx="22755" cy="45928"/>
            </a:xfrm>
            <a:custGeom>
              <a:avLst/>
              <a:gdLst/>
              <a:ahLst/>
              <a:cxnLst/>
              <a:rect l="l" t="t" r="r" b="b"/>
              <a:pathLst>
                <a:path w="869" h="1754" extrusionOk="0">
                  <a:moveTo>
                    <a:pt x="429" y="0"/>
                  </a:moveTo>
                  <a:cubicBezTo>
                    <a:pt x="429" y="0"/>
                    <a:pt x="0" y="878"/>
                    <a:pt x="0" y="1317"/>
                  </a:cubicBezTo>
                  <a:cubicBezTo>
                    <a:pt x="0" y="1608"/>
                    <a:pt x="217" y="1753"/>
                    <a:pt x="434" y="1753"/>
                  </a:cubicBezTo>
                  <a:cubicBezTo>
                    <a:pt x="651" y="1753"/>
                    <a:pt x="868" y="1608"/>
                    <a:pt x="868" y="1317"/>
                  </a:cubicBezTo>
                  <a:cubicBezTo>
                    <a:pt x="868" y="878"/>
                    <a:pt x="429" y="0"/>
                    <a:pt x="429" y="0"/>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4058;p88">
              <a:extLst>
                <a:ext uri="{FF2B5EF4-FFF2-40B4-BE49-F238E27FC236}">
                  <a16:creationId xmlns:a16="http://schemas.microsoft.com/office/drawing/2014/main" id="{AA5EF739-0B7A-4DC8-BC8B-6D53E630ED54}"/>
                </a:ext>
              </a:extLst>
            </p:cNvPr>
            <p:cNvSpPr/>
            <p:nvPr/>
          </p:nvSpPr>
          <p:spPr>
            <a:xfrm>
              <a:off x="8103188" y="2562182"/>
              <a:ext cx="11495" cy="45981"/>
            </a:xfrm>
            <a:custGeom>
              <a:avLst/>
              <a:gdLst/>
              <a:ahLst/>
              <a:cxnLst/>
              <a:rect l="l" t="t" r="r" b="b"/>
              <a:pathLst>
                <a:path w="439" h="1756" extrusionOk="0">
                  <a:moveTo>
                    <a:pt x="439" y="0"/>
                  </a:moveTo>
                  <a:cubicBezTo>
                    <a:pt x="439" y="0"/>
                    <a:pt x="0" y="878"/>
                    <a:pt x="0" y="1317"/>
                  </a:cubicBezTo>
                  <a:cubicBezTo>
                    <a:pt x="0" y="1555"/>
                    <a:pt x="191" y="1755"/>
                    <a:pt x="439" y="1755"/>
                  </a:cubicBezTo>
                  <a:lnTo>
                    <a:pt x="439" y="0"/>
                  </a:ln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4059;p88">
              <a:extLst>
                <a:ext uri="{FF2B5EF4-FFF2-40B4-BE49-F238E27FC236}">
                  <a16:creationId xmlns:a16="http://schemas.microsoft.com/office/drawing/2014/main" id="{C147FC85-82DF-49D5-B13D-EF0A0A08B737}"/>
                </a:ext>
              </a:extLst>
            </p:cNvPr>
            <p:cNvSpPr/>
            <p:nvPr/>
          </p:nvSpPr>
          <p:spPr>
            <a:xfrm>
              <a:off x="8263310" y="2562182"/>
              <a:ext cx="22755" cy="45928"/>
            </a:xfrm>
            <a:custGeom>
              <a:avLst/>
              <a:gdLst/>
              <a:ahLst/>
              <a:cxnLst/>
              <a:rect l="l" t="t" r="r" b="b"/>
              <a:pathLst>
                <a:path w="869" h="1754" extrusionOk="0">
                  <a:moveTo>
                    <a:pt x="439" y="0"/>
                  </a:moveTo>
                  <a:cubicBezTo>
                    <a:pt x="439" y="0"/>
                    <a:pt x="0" y="878"/>
                    <a:pt x="0" y="1317"/>
                  </a:cubicBezTo>
                  <a:cubicBezTo>
                    <a:pt x="0" y="1608"/>
                    <a:pt x="217" y="1753"/>
                    <a:pt x="434" y="1753"/>
                  </a:cubicBezTo>
                  <a:cubicBezTo>
                    <a:pt x="651" y="1753"/>
                    <a:pt x="868" y="1608"/>
                    <a:pt x="868" y="1317"/>
                  </a:cubicBezTo>
                  <a:cubicBezTo>
                    <a:pt x="868" y="878"/>
                    <a:pt x="439" y="0"/>
                    <a:pt x="439" y="0"/>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4060;p88">
              <a:extLst>
                <a:ext uri="{FF2B5EF4-FFF2-40B4-BE49-F238E27FC236}">
                  <a16:creationId xmlns:a16="http://schemas.microsoft.com/office/drawing/2014/main" id="{B83DCD58-CFF1-4E24-A191-FD04355ECA11}"/>
                </a:ext>
              </a:extLst>
            </p:cNvPr>
            <p:cNvSpPr/>
            <p:nvPr/>
          </p:nvSpPr>
          <p:spPr>
            <a:xfrm>
              <a:off x="8263310" y="2562182"/>
              <a:ext cx="11495" cy="45981"/>
            </a:xfrm>
            <a:custGeom>
              <a:avLst/>
              <a:gdLst/>
              <a:ahLst/>
              <a:cxnLst/>
              <a:rect l="l" t="t" r="r" b="b"/>
              <a:pathLst>
                <a:path w="439" h="1756" extrusionOk="0">
                  <a:moveTo>
                    <a:pt x="439" y="0"/>
                  </a:moveTo>
                  <a:cubicBezTo>
                    <a:pt x="439" y="0"/>
                    <a:pt x="0" y="878"/>
                    <a:pt x="0" y="1317"/>
                  </a:cubicBezTo>
                  <a:cubicBezTo>
                    <a:pt x="0" y="1555"/>
                    <a:pt x="191" y="1755"/>
                    <a:pt x="439" y="1755"/>
                  </a:cubicBezTo>
                  <a:lnTo>
                    <a:pt x="439" y="0"/>
                  </a:ln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4061;p88">
              <a:extLst>
                <a:ext uri="{FF2B5EF4-FFF2-40B4-BE49-F238E27FC236}">
                  <a16:creationId xmlns:a16="http://schemas.microsoft.com/office/drawing/2014/main" id="{D8EA392A-4EB3-4CD4-BBE2-61EE2D9AF9BC}"/>
                </a:ext>
              </a:extLst>
            </p:cNvPr>
            <p:cNvSpPr/>
            <p:nvPr/>
          </p:nvSpPr>
          <p:spPr>
            <a:xfrm>
              <a:off x="8062968" y="2625131"/>
              <a:ext cx="263316" cy="148888"/>
            </a:xfrm>
            <a:custGeom>
              <a:avLst/>
              <a:gdLst/>
              <a:ahLst/>
              <a:cxnLst/>
              <a:rect l="l" t="t" r="r" b="b"/>
              <a:pathLst>
                <a:path w="10056" h="5686" extrusionOk="0">
                  <a:moveTo>
                    <a:pt x="3711" y="0"/>
                  </a:moveTo>
                  <a:lnTo>
                    <a:pt x="3711" y="1135"/>
                  </a:lnTo>
                  <a:cubicBezTo>
                    <a:pt x="3711" y="1498"/>
                    <a:pt x="3482" y="1832"/>
                    <a:pt x="3129" y="1956"/>
                  </a:cubicBezTo>
                  <a:lnTo>
                    <a:pt x="878" y="2748"/>
                  </a:lnTo>
                  <a:cubicBezTo>
                    <a:pt x="353" y="2938"/>
                    <a:pt x="0" y="3435"/>
                    <a:pt x="0" y="3988"/>
                  </a:cubicBezTo>
                  <a:lnTo>
                    <a:pt x="0" y="5028"/>
                  </a:lnTo>
                  <a:cubicBezTo>
                    <a:pt x="0" y="5390"/>
                    <a:pt x="296" y="5686"/>
                    <a:pt x="658" y="5686"/>
                  </a:cubicBezTo>
                  <a:lnTo>
                    <a:pt x="9397" y="5686"/>
                  </a:lnTo>
                  <a:cubicBezTo>
                    <a:pt x="9759" y="5686"/>
                    <a:pt x="10055" y="5390"/>
                    <a:pt x="10055" y="5028"/>
                  </a:cubicBezTo>
                  <a:lnTo>
                    <a:pt x="10055" y="3988"/>
                  </a:lnTo>
                  <a:cubicBezTo>
                    <a:pt x="10046" y="3435"/>
                    <a:pt x="9702" y="2938"/>
                    <a:pt x="9178" y="2748"/>
                  </a:cubicBezTo>
                  <a:lnTo>
                    <a:pt x="6917" y="1956"/>
                  </a:lnTo>
                  <a:cubicBezTo>
                    <a:pt x="6573" y="1832"/>
                    <a:pt x="6335" y="1498"/>
                    <a:pt x="6335" y="1135"/>
                  </a:cubicBezTo>
                  <a:lnTo>
                    <a:pt x="6335" y="0"/>
                  </a:ln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4062;p88">
              <a:extLst>
                <a:ext uri="{FF2B5EF4-FFF2-40B4-BE49-F238E27FC236}">
                  <a16:creationId xmlns:a16="http://schemas.microsoft.com/office/drawing/2014/main" id="{6464C256-BF24-4971-872C-5311C62075CF}"/>
                </a:ext>
              </a:extLst>
            </p:cNvPr>
            <p:cNvSpPr/>
            <p:nvPr/>
          </p:nvSpPr>
          <p:spPr>
            <a:xfrm>
              <a:off x="8160376" y="2625131"/>
              <a:ext cx="68736" cy="22990"/>
            </a:xfrm>
            <a:custGeom>
              <a:avLst/>
              <a:gdLst/>
              <a:ahLst/>
              <a:cxnLst/>
              <a:rect l="l" t="t" r="r" b="b"/>
              <a:pathLst>
                <a:path w="2625" h="878" extrusionOk="0">
                  <a:moveTo>
                    <a:pt x="1" y="0"/>
                  </a:moveTo>
                  <a:lnTo>
                    <a:pt x="1" y="601"/>
                  </a:lnTo>
                  <a:cubicBezTo>
                    <a:pt x="411" y="782"/>
                    <a:pt x="859" y="878"/>
                    <a:pt x="1308" y="878"/>
                  </a:cubicBezTo>
                  <a:cubicBezTo>
                    <a:pt x="1756" y="878"/>
                    <a:pt x="2204" y="782"/>
                    <a:pt x="2624" y="601"/>
                  </a:cubicBezTo>
                  <a:lnTo>
                    <a:pt x="262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4063;p88">
              <a:extLst>
                <a:ext uri="{FF2B5EF4-FFF2-40B4-BE49-F238E27FC236}">
                  <a16:creationId xmlns:a16="http://schemas.microsoft.com/office/drawing/2014/main" id="{F1D460EB-00C0-4383-B466-3DF23DDDA270}"/>
                </a:ext>
              </a:extLst>
            </p:cNvPr>
            <p:cNvSpPr/>
            <p:nvPr/>
          </p:nvSpPr>
          <p:spPr>
            <a:xfrm>
              <a:off x="8098187" y="2482239"/>
              <a:ext cx="192617" cy="154387"/>
            </a:xfrm>
            <a:custGeom>
              <a:avLst/>
              <a:gdLst/>
              <a:ahLst/>
              <a:cxnLst/>
              <a:rect l="l" t="t" r="r" b="b"/>
              <a:pathLst>
                <a:path w="7356" h="5896" extrusionOk="0">
                  <a:moveTo>
                    <a:pt x="2156" y="0"/>
                  </a:moveTo>
                  <a:cubicBezTo>
                    <a:pt x="1431" y="0"/>
                    <a:pt x="840" y="582"/>
                    <a:pt x="840" y="1307"/>
                  </a:cubicBezTo>
                  <a:lnTo>
                    <a:pt x="840" y="2185"/>
                  </a:lnTo>
                  <a:lnTo>
                    <a:pt x="735" y="2185"/>
                  </a:lnTo>
                  <a:cubicBezTo>
                    <a:pt x="0" y="2185"/>
                    <a:pt x="0" y="3273"/>
                    <a:pt x="735" y="3273"/>
                  </a:cubicBezTo>
                  <a:lnTo>
                    <a:pt x="849" y="3273"/>
                  </a:lnTo>
                  <a:cubicBezTo>
                    <a:pt x="964" y="4751"/>
                    <a:pt x="2194" y="5896"/>
                    <a:pt x="3683" y="5896"/>
                  </a:cubicBezTo>
                  <a:cubicBezTo>
                    <a:pt x="5161" y="5896"/>
                    <a:pt x="6392" y="4751"/>
                    <a:pt x="6506" y="3273"/>
                  </a:cubicBezTo>
                  <a:lnTo>
                    <a:pt x="6630" y="3273"/>
                  </a:lnTo>
                  <a:cubicBezTo>
                    <a:pt x="7356" y="3273"/>
                    <a:pt x="7356" y="2185"/>
                    <a:pt x="6630" y="2185"/>
                  </a:cubicBezTo>
                  <a:lnTo>
                    <a:pt x="6526" y="2185"/>
                  </a:lnTo>
                  <a:lnTo>
                    <a:pt x="6526" y="1307"/>
                  </a:lnTo>
                  <a:cubicBezTo>
                    <a:pt x="6526" y="582"/>
                    <a:pt x="5934" y="0"/>
                    <a:pt x="5209" y="0"/>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4064;p88">
              <a:extLst>
                <a:ext uri="{FF2B5EF4-FFF2-40B4-BE49-F238E27FC236}">
                  <a16:creationId xmlns:a16="http://schemas.microsoft.com/office/drawing/2014/main" id="{EB7794FF-16EF-47BF-AC3A-A29A00C31FDD}"/>
                </a:ext>
              </a:extLst>
            </p:cNvPr>
            <p:cNvSpPr/>
            <p:nvPr/>
          </p:nvSpPr>
          <p:spPr>
            <a:xfrm>
              <a:off x="8154642" y="2539872"/>
              <a:ext cx="11521" cy="17334"/>
            </a:xfrm>
            <a:custGeom>
              <a:avLst/>
              <a:gdLst/>
              <a:ahLst/>
              <a:cxnLst/>
              <a:rect l="l" t="t" r="r" b="b"/>
              <a:pathLst>
                <a:path w="440" h="662" extrusionOk="0">
                  <a:moveTo>
                    <a:pt x="220" y="1"/>
                  </a:moveTo>
                  <a:cubicBezTo>
                    <a:pt x="110" y="1"/>
                    <a:pt x="0" y="75"/>
                    <a:pt x="0" y="222"/>
                  </a:cubicBezTo>
                  <a:lnTo>
                    <a:pt x="0" y="442"/>
                  </a:lnTo>
                  <a:cubicBezTo>
                    <a:pt x="0" y="556"/>
                    <a:pt x="96" y="661"/>
                    <a:pt x="220" y="661"/>
                  </a:cubicBezTo>
                  <a:cubicBezTo>
                    <a:pt x="334" y="652"/>
                    <a:pt x="439" y="556"/>
                    <a:pt x="439" y="442"/>
                  </a:cubicBezTo>
                  <a:lnTo>
                    <a:pt x="439" y="222"/>
                  </a:lnTo>
                  <a:cubicBezTo>
                    <a:pt x="439" y="75"/>
                    <a:pt x="329" y="1"/>
                    <a:pt x="220"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4065;p88">
              <a:extLst>
                <a:ext uri="{FF2B5EF4-FFF2-40B4-BE49-F238E27FC236}">
                  <a16:creationId xmlns:a16="http://schemas.microsoft.com/office/drawing/2014/main" id="{9D2797FD-5FCD-474C-A426-6D0E9EF8C24C}"/>
                </a:ext>
              </a:extLst>
            </p:cNvPr>
            <p:cNvSpPr/>
            <p:nvPr/>
          </p:nvSpPr>
          <p:spPr>
            <a:xfrm>
              <a:off x="8223325" y="2539872"/>
              <a:ext cx="11286" cy="17334"/>
            </a:xfrm>
            <a:custGeom>
              <a:avLst/>
              <a:gdLst/>
              <a:ahLst/>
              <a:cxnLst/>
              <a:rect l="l" t="t" r="r" b="b"/>
              <a:pathLst>
                <a:path w="431" h="662" extrusionOk="0">
                  <a:moveTo>
                    <a:pt x="215" y="1"/>
                  </a:moveTo>
                  <a:cubicBezTo>
                    <a:pt x="108" y="1"/>
                    <a:pt x="1" y="75"/>
                    <a:pt x="1" y="222"/>
                  </a:cubicBezTo>
                  <a:lnTo>
                    <a:pt x="1" y="442"/>
                  </a:lnTo>
                  <a:cubicBezTo>
                    <a:pt x="1" y="556"/>
                    <a:pt x="96" y="661"/>
                    <a:pt x="220" y="661"/>
                  </a:cubicBezTo>
                  <a:cubicBezTo>
                    <a:pt x="335" y="652"/>
                    <a:pt x="430" y="556"/>
                    <a:pt x="430" y="442"/>
                  </a:cubicBezTo>
                  <a:lnTo>
                    <a:pt x="430" y="222"/>
                  </a:lnTo>
                  <a:cubicBezTo>
                    <a:pt x="430" y="75"/>
                    <a:pt x="323" y="1"/>
                    <a:pt x="215"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4066;p88">
              <a:extLst>
                <a:ext uri="{FF2B5EF4-FFF2-40B4-BE49-F238E27FC236}">
                  <a16:creationId xmlns:a16="http://schemas.microsoft.com/office/drawing/2014/main" id="{0994A980-AC0E-4524-BDE4-692C33712C38}"/>
                </a:ext>
              </a:extLst>
            </p:cNvPr>
            <p:cNvSpPr/>
            <p:nvPr/>
          </p:nvSpPr>
          <p:spPr>
            <a:xfrm>
              <a:off x="8169358" y="2585094"/>
              <a:ext cx="50720" cy="17334"/>
            </a:xfrm>
            <a:custGeom>
              <a:avLst/>
              <a:gdLst/>
              <a:ahLst/>
              <a:cxnLst/>
              <a:rect l="l" t="t" r="r" b="b"/>
              <a:pathLst>
                <a:path w="1937" h="662" extrusionOk="0">
                  <a:moveTo>
                    <a:pt x="310" y="0"/>
                  </a:moveTo>
                  <a:cubicBezTo>
                    <a:pt x="144" y="0"/>
                    <a:pt x="0" y="221"/>
                    <a:pt x="154" y="375"/>
                  </a:cubicBezTo>
                  <a:cubicBezTo>
                    <a:pt x="373" y="558"/>
                    <a:pt x="645" y="662"/>
                    <a:pt x="928" y="662"/>
                  </a:cubicBezTo>
                  <a:cubicBezTo>
                    <a:pt x="940" y="662"/>
                    <a:pt x="952" y="661"/>
                    <a:pt x="965" y="661"/>
                  </a:cubicBezTo>
                  <a:cubicBezTo>
                    <a:pt x="977" y="661"/>
                    <a:pt x="989" y="662"/>
                    <a:pt x="1002" y="662"/>
                  </a:cubicBezTo>
                  <a:cubicBezTo>
                    <a:pt x="1284" y="662"/>
                    <a:pt x="1556" y="558"/>
                    <a:pt x="1776" y="375"/>
                  </a:cubicBezTo>
                  <a:cubicBezTo>
                    <a:pt x="1936" y="221"/>
                    <a:pt x="1789" y="0"/>
                    <a:pt x="1621" y="0"/>
                  </a:cubicBezTo>
                  <a:cubicBezTo>
                    <a:pt x="1570" y="0"/>
                    <a:pt x="1517" y="21"/>
                    <a:pt x="1470" y="70"/>
                  </a:cubicBezTo>
                  <a:cubicBezTo>
                    <a:pt x="1318" y="170"/>
                    <a:pt x="1141" y="220"/>
                    <a:pt x="965" y="220"/>
                  </a:cubicBezTo>
                  <a:cubicBezTo>
                    <a:pt x="788" y="220"/>
                    <a:pt x="612" y="170"/>
                    <a:pt x="459" y="70"/>
                  </a:cubicBezTo>
                  <a:cubicBezTo>
                    <a:pt x="412" y="21"/>
                    <a:pt x="360" y="0"/>
                    <a:pt x="310" y="0"/>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4067;p88">
              <a:extLst>
                <a:ext uri="{FF2B5EF4-FFF2-40B4-BE49-F238E27FC236}">
                  <a16:creationId xmlns:a16="http://schemas.microsoft.com/office/drawing/2014/main" id="{7A069554-96E1-485D-B8C8-19F9BA200257}"/>
                </a:ext>
              </a:extLst>
            </p:cNvPr>
            <p:cNvSpPr/>
            <p:nvPr/>
          </p:nvSpPr>
          <p:spPr>
            <a:xfrm>
              <a:off x="8146734" y="2519317"/>
              <a:ext cx="23017" cy="14664"/>
            </a:xfrm>
            <a:custGeom>
              <a:avLst/>
              <a:gdLst/>
              <a:ahLst/>
              <a:cxnLst/>
              <a:rect l="l" t="t" r="r" b="b"/>
              <a:pathLst>
                <a:path w="879" h="560" extrusionOk="0">
                  <a:moveTo>
                    <a:pt x="566" y="1"/>
                  </a:moveTo>
                  <a:cubicBezTo>
                    <a:pt x="534" y="1"/>
                    <a:pt x="500" y="8"/>
                    <a:pt x="464" y="25"/>
                  </a:cubicBezTo>
                  <a:lnTo>
                    <a:pt x="207" y="149"/>
                  </a:lnTo>
                  <a:cubicBezTo>
                    <a:pt x="0" y="243"/>
                    <a:pt x="62" y="559"/>
                    <a:pt x="292" y="559"/>
                  </a:cubicBezTo>
                  <a:cubicBezTo>
                    <a:pt x="295" y="559"/>
                    <a:pt x="299" y="559"/>
                    <a:pt x="302" y="559"/>
                  </a:cubicBezTo>
                  <a:cubicBezTo>
                    <a:pt x="331" y="559"/>
                    <a:pt x="369" y="550"/>
                    <a:pt x="398" y="540"/>
                  </a:cubicBezTo>
                  <a:lnTo>
                    <a:pt x="655" y="426"/>
                  </a:lnTo>
                  <a:cubicBezTo>
                    <a:pt x="878" y="310"/>
                    <a:pt x="772" y="1"/>
                    <a:pt x="566" y="1"/>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4068;p88">
              <a:extLst>
                <a:ext uri="{FF2B5EF4-FFF2-40B4-BE49-F238E27FC236}">
                  <a16:creationId xmlns:a16="http://schemas.microsoft.com/office/drawing/2014/main" id="{01AC4729-6C86-498A-AC71-521ECA56117A}"/>
                </a:ext>
              </a:extLst>
            </p:cNvPr>
            <p:cNvSpPr/>
            <p:nvPr/>
          </p:nvSpPr>
          <p:spPr>
            <a:xfrm>
              <a:off x="8219476" y="2519317"/>
              <a:ext cx="23278" cy="14664"/>
            </a:xfrm>
            <a:custGeom>
              <a:avLst/>
              <a:gdLst/>
              <a:ahLst/>
              <a:cxnLst/>
              <a:rect l="l" t="t" r="r" b="b"/>
              <a:pathLst>
                <a:path w="889" h="560" extrusionOk="0">
                  <a:moveTo>
                    <a:pt x="313" y="1"/>
                  </a:moveTo>
                  <a:cubicBezTo>
                    <a:pt x="107" y="1"/>
                    <a:pt x="1" y="310"/>
                    <a:pt x="224" y="426"/>
                  </a:cubicBezTo>
                  <a:lnTo>
                    <a:pt x="491" y="540"/>
                  </a:lnTo>
                  <a:cubicBezTo>
                    <a:pt x="520" y="550"/>
                    <a:pt x="548" y="559"/>
                    <a:pt x="577" y="559"/>
                  </a:cubicBezTo>
                  <a:cubicBezTo>
                    <a:pt x="580" y="559"/>
                    <a:pt x="584" y="559"/>
                    <a:pt x="587" y="559"/>
                  </a:cubicBezTo>
                  <a:cubicBezTo>
                    <a:pt x="818" y="559"/>
                    <a:pt x="889" y="243"/>
                    <a:pt x="672" y="149"/>
                  </a:cubicBezTo>
                  <a:lnTo>
                    <a:pt x="415" y="25"/>
                  </a:lnTo>
                  <a:cubicBezTo>
                    <a:pt x="379" y="8"/>
                    <a:pt x="345" y="1"/>
                    <a:pt x="313" y="1"/>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4069;p88">
              <a:extLst>
                <a:ext uri="{FF2B5EF4-FFF2-40B4-BE49-F238E27FC236}">
                  <a16:creationId xmlns:a16="http://schemas.microsoft.com/office/drawing/2014/main" id="{8C8F9CCD-70CB-4F05-A00D-2974CD23E606}"/>
                </a:ext>
              </a:extLst>
            </p:cNvPr>
            <p:cNvSpPr/>
            <p:nvPr/>
          </p:nvSpPr>
          <p:spPr>
            <a:xfrm>
              <a:off x="8062968" y="2692321"/>
              <a:ext cx="263316" cy="81697"/>
            </a:xfrm>
            <a:custGeom>
              <a:avLst/>
              <a:gdLst/>
              <a:ahLst/>
              <a:cxnLst/>
              <a:rect l="l" t="t" r="r" b="b"/>
              <a:pathLst>
                <a:path w="10056" h="3120" extrusionOk="0">
                  <a:moveTo>
                    <a:pt x="1393" y="0"/>
                  </a:moveTo>
                  <a:lnTo>
                    <a:pt x="878" y="182"/>
                  </a:lnTo>
                  <a:cubicBezTo>
                    <a:pt x="353" y="372"/>
                    <a:pt x="0" y="869"/>
                    <a:pt x="0" y="1422"/>
                  </a:cubicBezTo>
                  <a:lnTo>
                    <a:pt x="0" y="2462"/>
                  </a:lnTo>
                  <a:cubicBezTo>
                    <a:pt x="0" y="2824"/>
                    <a:pt x="296" y="3120"/>
                    <a:pt x="658" y="3120"/>
                  </a:cubicBezTo>
                  <a:lnTo>
                    <a:pt x="9397" y="3120"/>
                  </a:lnTo>
                  <a:cubicBezTo>
                    <a:pt x="9759" y="3120"/>
                    <a:pt x="10055" y="2824"/>
                    <a:pt x="10055" y="2462"/>
                  </a:cubicBezTo>
                  <a:lnTo>
                    <a:pt x="10055" y="1422"/>
                  </a:lnTo>
                  <a:cubicBezTo>
                    <a:pt x="10055" y="869"/>
                    <a:pt x="9702" y="372"/>
                    <a:pt x="9178" y="182"/>
                  </a:cubicBezTo>
                  <a:lnTo>
                    <a:pt x="8662" y="0"/>
                  </a:lnTo>
                  <a:cubicBezTo>
                    <a:pt x="7747" y="1202"/>
                    <a:pt x="6387" y="1803"/>
                    <a:pt x="5028" y="1803"/>
                  </a:cubicBezTo>
                  <a:cubicBezTo>
                    <a:pt x="3668" y="1803"/>
                    <a:pt x="2309" y="1202"/>
                    <a:pt x="1393" y="0"/>
                  </a:cubicBezTo>
                  <a:close/>
                </a:path>
              </a:pathLst>
            </a:custGeom>
            <a:solidFill>
              <a:srgbClr val="E1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4070;p88">
              <a:extLst>
                <a:ext uri="{FF2B5EF4-FFF2-40B4-BE49-F238E27FC236}">
                  <a16:creationId xmlns:a16="http://schemas.microsoft.com/office/drawing/2014/main" id="{4BD6C951-5D38-4AE1-9ECD-31552EF7B60F}"/>
                </a:ext>
              </a:extLst>
            </p:cNvPr>
            <p:cNvSpPr/>
            <p:nvPr/>
          </p:nvSpPr>
          <p:spPr>
            <a:xfrm>
              <a:off x="8087949" y="2692557"/>
              <a:ext cx="213355" cy="58550"/>
            </a:xfrm>
            <a:custGeom>
              <a:avLst/>
              <a:gdLst/>
              <a:ahLst/>
              <a:cxnLst/>
              <a:rect l="l" t="t" r="r" b="b"/>
              <a:pathLst>
                <a:path w="8148" h="2236" extrusionOk="0">
                  <a:moveTo>
                    <a:pt x="439" y="1"/>
                  </a:moveTo>
                  <a:lnTo>
                    <a:pt x="0" y="154"/>
                  </a:lnTo>
                  <a:cubicBezTo>
                    <a:pt x="1002" y="1542"/>
                    <a:pt x="2538" y="2236"/>
                    <a:pt x="4074" y="2236"/>
                  </a:cubicBezTo>
                  <a:cubicBezTo>
                    <a:pt x="5610" y="2236"/>
                    <a:pt x="7146" y="1542"/>
                    <a:pt x="8147" y="154"/>
                  </a:cubicBezTo>
                  <a:lnTo>
                    <a:pt x="7708" y="1"/>
                  </a:lnTo>
                  <a:cubicBezTo>
                    <a:pt x="6850" y="1127"/>
                    <a:pt x="5505" y="1794"/>
                    <a:pt x="4074" y="1794"/>
                  </a:cubicBezTo>
                  <a:cubicBezTo>
                    <a:pt x="2652" y="1794"/>
                    <a:pt x="1307" y="1127"/>
                    <a:pt x="439"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4071;p88">
              <a:extLst>
                <a:ext uri="{FF2B5EF4-FFF2-40B4-BE49-F238E27FC236}">
                  <a16:creationId xmlns:a16="http://schemas.microsoft.com/office/drawing/2014/main" id="{5AE750FA-C5BD-4652-9BBA-D6A565EA8E79}"/>
                </a:ext>
              </a:extLst>
            </p:cNvPr>
            <p:cNvSpPr/>
            <p:nvPr/>
          </p:nvSpPr>
          <p:spPr>
            <a:xfrm>
              <a:off x="8102429" y="2482239"/>
              <a:ext cx="138152" cy="154387"/>
            </a:xfrm>
            <a:custGeom>
              <a:avLst/>
              <a:gdLst/>
              <a:ahLst/>
              <a:cxnLst/>
              <a:rect l="l" t="t" r="r" b="b"/>
              <a:pathLst>
                <a:path w="5276" h="5896" extrusionOk="0">
                  <a:moveTo>
                    <a:pt x="1994" y="0"/>
                  </a:moveTo>
                  <a:cubicBezTo>
                    <a:pt x="1269" y="0"/>
                    <a:pt x="678" y="582"/>
                    <a:pt x="678" y="1307"/>
                  </a:cubicBezTo>
                  <a:lnTo>
                    <a:pt x="678" y="2185"/>
                  </a:lnTo>
                  <a:lnTo>
                    <a:pt x="611" y="2185"/>
                  </a:lnTo>
                  <a:cubicBezTo>
                    <a:pt x="604" y="2185"/>
                    <a:pt x="598" y="2185"/>
                    <a:pt x="592" y="2185"/>
                  </a:cubicBezTo>
                  <a:cubicBezTo>
                    <a:pt x="304" y="2185"/>
                    <a:pt x="66" y="2392"/>
                    <a:pt x="29" y="2672"/>
                  </a:cubicBezTo>
                  <a:cubicBezTo>
                    <a:pt x="0" y="2996"/>
                    <a:pt x="248" y="3273"/>
                    <a:pt x="573" y="3273"/>
                  </a:cubicBezTo>
                  <a:lnTo>
                    <a:pt x="697" y="3273"/>
                  </a:lnTo>
                  <a:cubicBezTo>
                    <a:pt x="800" y="4776"/>
                    <a:pt x="2054" y="5895"/>
                    <a:pt x="3501" y="5895"/>
                  </a:cubicBezTo>
                  <a:cubicBezTo>
                    <a:pt x="3652" y="5895"/>
                    <a:pt x="3805" y="5883"/>
                    <a:pt x="3959" y="5858"/>
                  </a:cubicBezTo>
                  <a:cubicBezTo>
                    <a:pt x="2576" y="5648"/>
                    <a:pt x="1555" y="4455"/>
                    <a:pt x="1555" y="3053"/>
                  </a:cubicBezTo>
                  <a:lnTo>
                    <a:pt x="1555" y="1307"/>
                  </a:lnTo>
                  <a:cubicBezTo>
                    <a:pt x="1555" y="830"/>
                    <a:pt x="1947" y="439"/>
                    <a:pt x="2433" y="439"/>
                  </a:cubicBezTo>
                  <a:lnTo>
                    <a:pt x="4837" y="439"/>
                  </a:lnTo>
                  <a:cubicBezTo>
                    <a:pt x="5076" y="439"/>
                    <a:pt x="5276" y="239"/>
                    <a:pt x="5276" y="0"/>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 name="Google Shape;14242;p88">
            <a:extLst>
              <a:ext uri="{FF2B5EF4-FFF2-40B4-BE49-F238E27FC236}">
                <a16:creationId xmlns:a16="http://schemas.microsoft.com/office/drawing/2014/main" id="{A813EF3E-78BA-4827-96FA-FDEF9A20083F}"/>
              </a:ext>
            </a:extLst>
          </p:cNvPr>
          <p:cNvGrpSpPr/>
          <p:nvPr/>
        </p:nvGrpSpPr>
        <p:grpSpPr>
          <a:xfrm>
            <a:off x="8566539" y="1561259"/>
            <a:ext cx="263316" cy="354754"/>
            <a:chOff x="6261624" y="3345794"/>
            <a:chExt cx="263316" cy="354754"/>
          </a:xfrm>
        </p:grpSpPr>
        <p:sp>
          <p:nvSpPr>
            <p:cNvPr id="193" name="Google Shape;14243;p88">
              <a:extLst>
                <a:ext uri="{FF2B5EF4-FFF2-40B4-BE49-F238E27FC236}">
                  <a16:creationId xmlns:a16="http://schemas.microsoft.com/office/drawing/2014/main" id="{61360CB5-8CA6-4411-9777-D847E7C39519}"/>
                </a:ext>
              </a:extLst>
            </p:cNvPr>
            <p:cNvSpPr/>
            <p:nvPr/>
          </p:nvSpPr>
          <p:spPr>
            <a:xfrm>
              <a:off x="6267620" y="3345794"/>
              <a:ext cx="251585" cy="236922"/>
            </a:xfrm>
            <a:custGeom>
              <a:avLst/>
              <a:gdLst/>
              <a:ahLst/>
              <a:cxnLst/>
              <a:rect l="l" t="t" r="r" b="b"/>
              <a:pathLst>
                <a:path w="9608" h="9048" extrusionOk="0">
                  <a:moveTo>
                    <a:pt x="4809" y="1"/>
                  </a:moveTo>
                  <a:cubicBezTo>
                    <a:pt x="4389" y="1"/>
                    <a:pt x="4055" y="478"/>
                    <a:pt x="3673" y="583"/>
                  </a:cubicBezTo>
                  <a:cubicBezTo>
                    <a:pt x="3601" y="603"/>
                    <a:pt x="3523" y="610"/>
                    <a:pt x="3442" y="610"/>
                  </a:cubicBezTo>
                  <a:cubicBezTo>
                    <a:pt x="3225" y="610"/>
                    <a:pt x="2985" y="559"/>
                    <a:pt x="2766" y="559"/>
                  </a:cubicBezTo>
                  <a:cubicBezTo>
                    <a:pt x="2631" y="559"/>
                    <a:pt x="2504" y="578"/>
                    <a:pt x="2395" y="640"/>
                  </a:cubicBezTo>
                  <a:cubicBezTo>
                    <a:pt x="2052" y="840"/>
                    <a:pt x="1994" y="1432"/>
                    <a:pt x="1718" y="1718"/>
                  </a:cubicBezTo>
                  <a:cubicBezTo>
                    <a:pt x="1431" y="1995"/>
                    <a:pt x="840" y="2052"/>
                    <a:pt x="640" y="2405"/>
                  </a:cubicBezTo>
                  <a:cubicBezTo>
                    <a:pt x="439" y="2748"/>
                    <a:pt x="687" y="3283"/>
                    <a:pt x="582" y="3674"/>
                  </a:cubicBezTo>
                  <a:cubicBezTo>
                    <a:pt x="477" y="4065"/>
                    <a:pt x="0" y="4389"/>
                    <a:pt x="0" y="4799"/>
                  </a:cubicBezTo>
                  <a:cubicBezTo>
                    <a:pt x="0" y="5219"/>
                    <a:pt x="477" y="5553"/>
                    <a:pt x="582" y="5935"/>
                  </a:cubicBezTo>
                  <a:cubicBezTo>
                    <a:pt x="687" y="6316"/>
                    <a:pt x="439" y="6860"/>
                    <a:pt x="640" y="7203"/>
                  </a:cubicBezTo>
                  <a:cubicBezTo>
                    <a:pt x="840" y="7547"/>
                    <a:pt x="1431" y="7614"/>
                    <a:pt x="1718" y="7890"/>
                  </a:cubicBezTo>
                  <a:cubicBezTo>
                    <a:pt x="1994" y="8176"/>
                    <a:pt x="2052" y="8768"/>
                    <a:pt x="2395" y="8968"/>
                  </a:cubicBezTo>
                  <a:cubicBezTo>
                    <a:pt x="2500" y="9029"/>
                    <a:pt x="2622" y="9048"/>
                    <a:pt x="2753" y="9048"/>
                  </a:cubicBezTo>
                  <a:cubicBezTo>
                    <a:pt x="2970" y="9048"/>
                    <a:pt x="3211" y="8995"/>
                    <a:pt x="3429" y="8995"/>
                  </a:cubicBezTo>
                  <a:cubicBezTo>
                    <a:pt x="3450" y="8995"/>
                    <a:pt x="3471" y="8996"/>
                    <a:pt x="3492" y="8997"/>
                  </a:cubicBezTo>
                  <a:lnTo>
                    <a:pt x="6116" y="8997"/>
                  </a:lnTo>
                  <a:cubicBezTo>
                    <a:pt x="6136" y="8996"/>
                    <a:pt x="6157" y="8995"/>
                    <a:pt x="6179" y="8995"/>
                  </a:cubicBezTo>
                  <a:cubicBezTo>
                    <a:pt x="6397" y="8995"/>
                    <a:pt x="6637" y="9048"/>
                    <a:pt x="6855" y="9048"/>
                  </a:cubicBezTo>
                  <a:cubicBezTo>
                    <a:pt x="6986" y="9048"/>
                    <a:pt x="7108" y="9029"/>
                    <a:pt x="7213" y="8968"/>
                  </a:cubicBezTo>
                  <a:cubicBezTo>
                    <a:pt x="7556" y="8768"/>
                    <a:pt x="7613" y="8176"/>
                    <a:pt x="7890" y="7890"/>
                  </a:cubicBezTo>
                  <a:cubicBezTo>
                    <a:pt x="8176" y="7614"/>
                    <a:pt x="8768" y="7556"/>
                    <a:pt x="8968" y="7203"/>
                  </a:cubicBezTo>
                  <a:cubicBezTo>
                    <a:pt x="9168" y="6860"/>
                    <a:pt x="8920" y="6326"/>
                    <a:pt x="9025" y="5935"/>
                  </a:cubicBezTo>
                  <a:cubicBezTo>
                    <a:pt x="9130" y="5553"/>
                    <a:pt x="9607" y="5219"/>
                    <a:pt x="9607" y="4799"/>
                  </a:cubicBezTo>
                  <a:cubicBezTo>
                    <a:pt x="9607" y="4389"/>
                    <a:pt x="9130" y="4055"/>
                    <a:pt x="9025" y="3674"/>
                  </a:cubicBezTo>
                  <a:cubicBezTo>
                    <a:pt x="8920" y="3292"/>
                    <a:pt x="9168" y="2748"/>
                    <a:pt x="8968" y="2405"/>
                  </a:cubicBezTo>
                  <a:cubicBezTo>
                    <a:pt x="8768" y="2061"/>
                    <a:pt x="8176" y="1995"/>
                    <a:pt x="7890" y="1718"/>
                  </a:cubicBezTo>
                  <a:cubicBezTo>
                    <a:pt x="7613" y="1432"/>
                    <a:pt x="7556" y="840"/>
                    <a:pt x="7213" y="640"/>
                  </a:cubicBezTo>
                  <a:cubicBezTo>
                    <a:pt x="7104" y="578"/>
                    <a:pt x="6978" y="559"/>
                    <a:pt x="6844" y="559"/>
                  </a:cubicBezTo>
                  <a:cubicBezTo>
                    <a:pt x="6626" y="559"/>
                    <a:pt x="6388" y="610"/>
                    <a:pt x="6170" y="610"/>
                  </a:cubicBezTo>
                  <a:cubicBezTo>
                    <a:pt x="6088" y="610"/>
                    <a:pt x="6008" y="603"/>
                    <a:pt x="5934" y="583"/>
                  </a:cubicBezTo>
                  <a:cubicBezTo>
                    <a:pt x="5543" y="478"/>
                    <a:pt x="5219" y="1"/>
                    <a:pt x="480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4244;p88">
              <a:extLst>
                <a:ext uri="{FF2B5EF4-FFF2-40B4-BE49-F238E27FC236}">
                  <a16:creationId xmlns:a16="http://schemas.microsoft.com/office/drawing/2014/main" id="{4C409C6A-2C88-47F8-AD18-FF77E730EF4F}"/>
                </a:ext>
              </a:extLst>
            </p:cNvPr>
            <p:cNvSpPr/>
            <p:nvPr/>
          </p:nvSpPr>
          <p:spPr>
            <a:xfrm>
              <a:off x="6341802" y="3345794"/>
              <a:ext cx="177403" cy="205133"/>
            </a:xfrm>
            <a:custGeom>
              <a:avLst/>
              <a:gdLst/>
              <a:ahLst/>
              <a:cxnLst/>
              <a:rect l="l" t="t" r="r" b="b"/>
              <a:pathLst>
                <a:path w="6775" h="7834" extrusionOk="0">
                  <a:moveTo>
                    <a:pt x="1966" y="1"/>
                  </a:moveTo>
                  <a:cubicBezTo>
                    <a:pt x="1556" y="1"/>
                    <a:pt x="1222" y="478"/>
                    <a:pt x="840" y="583"/>
                  </a:cubicBezTo>
                  <a:cubicBezTo>
                    <a:pt x="764" y="604"/>
                    <a:pt x="681" y="612"/>
                    <a:pt x="595" y="612"/>
                  </a:cubicBezTo>
                  <a:cubicBezTo>
                    <a:pt x="411" y="612"/>
                    <a:pt x="211" y="577"/>
                    <a:pt x="29" y="564"/>
                  </a:cubicBezTo>
                  <a:cubicBezTo>
                    <a:pt x="10" y="735"/>
                    <a:pt x="1" y="917"/>
                    <a:pt x="1" y="1088"/>
                  </a:cubicBezTo>
                  <a:cubicBezTo>
                    <a:pt x="1" y="4236"/>
                    <a:pt x="2109" y="6994"/>
                    <a:pt x="5133" y="7833"/>
                  </a:cubicBezTo>
                  <a:cubicBezTo>
                    <a:pt x="5439" y="7604"/>
                    <a:pt x="5944" y="7528"/>
                    <a:pt x="6135" y="7203"/>
                  </a:cubicBezTo>
                  <a:cubicBezTo>
                    <a:pt x="6326" y="6860"/>
                    <a:pt x="6087" y="6326"/>
                    <a:pt x="6192" y="5935"/>
                  </a:cubicBezTo>
                  <a:cubicBezTo>
                    <a:pt x="6297" y="5543"/>
                    <a:pt x="6774" y="5219"/>
                    <a:pt x="6774" y="4809"/>
                  </a:cubicBezTo>
                  <a:cubicBezTo>
                    <a:pt x="6774" y="4399"/>
                    <a:pt x="6297" y="4055"/>
                    <a:pt x="6192" y="3674"/>
                  </a:cubicBezTo>
                  <a:cubicBezTo>
                    <a:pt x="6087" y="3292"/>
                    <a:pt x="6335" y="2748"/>
                    <a:pt x="6135" y="2405"/>
                  </a:cubicBezTo>
                  <a:cubicBezTo>
                    <a:pt x="5935" y="2061"/>
                    <a:pt x="5343" y="1995"/>
                    <a:pt x="5057" y="1718"/>
                  </a:cubicBezTo>
                  <a:cubicBezTo>
                    <a:pt x="4780" y="1432"/>
                    <a:pt x="4723" y="840"/>
                    <a:pt x="4370" y="640"/>
                  </a:cubicBezTo>
                  <a:cubicBezTo>
                    <a:pt x="4264" y="578"/>
                    <a:pt x="4140" y="559"/>
                    <a:pt x="4008" y="559"/>
                  </a:cubicBezTo>
                  <a:cubicBezTo>
                    <a:pt x="3792" y="559"/>
                    <a:pt x="3554" y="610"/>
                    <a:pt x="3337" y="610"/>
                  </a:cubicBezTo>
                  <a:cubicBezTo>
                    <a:pt x="3255" y="610"/>
                    <a:pt x="3175" y="603"/>
                    <a:pt x="3101" y="583"/>
                  </a:cubicBezTo>
                  <a:cubicBezTo>
                    <a:pt x="2710" y="478"/>
                    <a:pt x="2386" y="1"/>
                    <a:pt x="1966" y="1"/>
                  </a:cubicBezTo>
                  <a:close/>
                </a:path>
              </a:pathLst>
            </a:custGeom>
            <a:solidFill>
              <a:srgbClr val="395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4245;p88">
              <a:extLst>
                <a:ext uri="{FF2B5EF4-FFF2-40B4-BE49-F238E27FC236}">
                  <a16:creationId xmlns:a16="http://schemas.microsoft.com/office/drawing/2014/main" id="{7E25A8F6-0B29-4CDC-9703-60C73D079B13}"/>
                </a:ext>
              </a:extLst>
            </p:cNvPr>
            <p:cNvSpPr/>
            <p:nvPr/>
          </p:nvSpPr>
          <p:spPr>
            <a:xfrm>
              <a:off x="6261624" y="3574625"/>
              <a:ext cx="263316" cy="125662"/>
            </a:xfrm>
            <a:custGeom>
              <a:avLst/>
              <a:gdLst/>
              <a:ahLst/>
              <a:cxnLst/>
              <a:rect l="l" t="t" r="r" b="b"/>
              <a:pathLst>
                <a:path w="10056" h="4799" extrusionOk="0">
                  <a:moveTo>
                    <a:pt x="3721" y="0"/>
                  </a:moveTo>
                  <a:lnTo>
                    <a:pt x="3721" y="687"/>
                  </a:lnTo>
                  <a:cubicBezTo>
                    <a:pt x="3721" y="1059"/>
                    <a:pt x="3483" y="1393"/>
                    <a:pt x="3139" y="1517"/>
                  </a:cubicBezTo>
                  <a:lnTo>
                    <a:pt x="878" y="2309"/>
                  </a:lnTo>
                  <a:cubicBezTo>
                    <a:pt x="354" y="2490"/>
                    <a:pt x="10" y="2986"/>
                    <a:pt x="1" y="3549"/>
                  </a:cubicBezTo>
                  <a:lnTo>
                    <a:pt x="1" y="4150"/>
                  </a:lnTo>
                  <a:cubicBezTo>
                    <a:pt x="1" y="4513"/>
                    <a:pt x="296" y="4799"/>
                    <a:pt x="659" y="4799"/>
                  </a:cubicBezTo>
                  <a:lnTo>
                    <a:pt x="9397" y="4799"/>
                  </a:lnTo>
                  <a:cubicBezTo>
                    <a:pt x="9760" y="4799"/>
                    <a:pt x="10056" y="4513"/>
                    <a:pt x="10056" y="4150"/>
                  </a:cubicBezTo>
                  <a:lnTo>
                    <a:pt x="10056" y="3540"/>
                  </a:lnTo>
                  <a:cubicBezTo>
                    <a:pt x="10056" y="2986"/>
                    <a:pt x="9703" y="2490"/>
                    <a:pt x="9178" y="2309"/>
                  </a:cubicBezTo>
                  <a:lnTo>
                    <a:pt x="6927" y="1517"/>
                  </a:lnTo>
                  <a:cubicBezTo>
                    <a:pt x="6574" y="1393"/>
                    <a:pt x="6345" y="1059"/>
                    <a:pt x="6345" y="687"/>
                  </a:cubicBezTo>
                  <a:lnTo>
                    <a:pt x="6345" y="0"/>
                  </a:ln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4246;p88">
              <a:extLst>
                <a:ext uri="{FF2B5EF4-FFF2-40B4-BE49-F238E27FC236}">
                  <a16:creationId xmlns:a16="http://schemas.microsoft.com/office/drawing/2014/main" id="{B04FCFB5-B8B4-432E-839C-C8C391DA4D86}"/>
                </a:ext>
              </a:extLst>
            </p:cNvPr>
            <p:cNvSpPr/>
            <p:nvPr/>
          </p:nvSpPr>
          <p:spPr>
            <a:xfrm>
              <a:off x="6343818" y="3574625"/>
              <a:ext cx="99189" cy="62975"/>
            </a:xfrm>
            <a:custGeom>
              <a:avLst/>
              <a:gdLst/>
              <a:ahLst/>
              <a:cxnLst/>
              <a:rect l="l" t="t" r="r" b="b"/>
              <a:pathLst>
                <a:path w="3788" h="2405" extrusionOk="0">
                  <a:moveTo>
                    <a:pt x="582" y="0"/>
                  </a:moveTo>
                  <a:lnTo>
                    <a:pt x="582" y="687"/>
                  </a:lnTo>
                  <a:cubicBezTo>
                    <a:pt x="582" y="1059"/>
                    <a:pt x="344" y="1393"/>
                    <a:pt x="0" y="1517"/>
                  </a:cubicBezTo>
                  <a:lnTo>
                    <a:pt x="1889" y="2404"/>
                  </a:lnTo>
                  <a:lnTo>
                    <a:pt x="3788" y="1517"/>
                  </a:lnTo>
                  <a:cubicBezTo>
                    <a:pt x="3435" y="1384"/>
                    <a:pt x="3206" y="1059"/>
                    <a:pt x="3206" y="687"/>
                  </a:cubicBezTo>
                  <a:lnTo>
                    <a:pt x="3206" y="0"/>
                  </a:ln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4247;p88">
              <a:extLst>
                <a:ext uri="{FF2B5EF4-FFF2-40B4-BE49-F238E27FC236}">
                  <a16:creationId xmlns:a16="http://schemas.microsoft.com/office/drawing/2014/main" id="{EF31E566-FEB9-4576-B9BF-70318E60D276}"/>
                </a:ext>
              </a:extLst>
            </p:cNvPr>
            <p:cNvSpPr/>
            <p:nvPr/>
          </p:nvSpPr>
          <p:spPr>
            <a:xfrm>
              <a:off x="6307840" y="3614347"/>
              <a:ext cx="171145" cy="85939"/>
            </a:xfrm>
            <a:custGeom>
              <a:avLst/>
              <a:gdLst/>
              <a:ahLst/>
              <a:cxnLst/>
              <a:rect l="l" t="t" r="r" b="b"/>
              <a:pathLst>
                <a:path w="6536" h="3282" extrusionOk="0">
                  <a:moveTo>
                    <a:pt x="1374" y="0"/>
                  </a:moveTo>
                  <a:lnTo>
                    <a:pt x="0" y="477"/>
                  </a:lnTo>
                  <a:cubicBezTo>
                    <a:pt x="105" y="1746"/>
                    <a:pt x="916" y="2834"/>
                    <a:pt x="2099" y="3282"/>
                  </a:cubicBezTo>
                  <a:lnTo>
                    <a:pt x="4437" y="3282"/>
                  </a:lnTo>
                  <a:cubicBezTo>
                    <a:pt x="5619" y="2834"/>
                    <a:pt x="6440" y="1746"/>
                    <a:pt x="6535" y="477"/>
                  </a:cubicBezTo>
                  <a:lnTo>
                    <a:pt x="5162" y="0"/>
                  </a:lnTo>
                  <a:lnTo>
                    <a:pt x="3263" y="887"/>
                  </a:lnTo>
                  <a:lnTo>
                    <a:pt x="137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4248;p88">
              <a:extLst>
                <a:ext uri="{FF2B5EF4-FFF2-40B4-BE49-F238E27FC236}">
                  <a16:creationId xmlns:a16="http://schemas.microsoft.com/office/drawing/2014/main" id="{46BEA504-02C8-4644-8BCE-6C26FAF8A567}"/>
                </a:ext>
              </a:extLst>
            </p:cNvPr>
            <p:cNvSpPr/>
            <p:nvPr/>
          </p:nvSpPr>
          <p:spPr>
            <a:xfrm>
              <a:off x="6319073" y="3614347"/>
              <a:ext cx="148652" cy="80702"/>
            </a:xfrm>
            <a:custGeom>
              <a:avLst/>
              <a:gdLst/>
              <a:ahLst/>
              <a:cxnLst/>
              <a:rect l="l" t="t" r="r" b="b"/>
              <a:pathLst>
                <a:path w="5677" h="3082" extrusionOk="0">
                  <a:moveTo>
                    <a:pt x="945" y="0"/>
                  </a:moveTo>
                  <a:lnTo>
                    <a:pt x="1" y="325"/>
                  </a:lnTo>
                  <a:cubicBezTo>
                    <a:pt x="48" y="1860"/>
                    <a:pt x="1308" y="3082"/>
                    <a:pt x="2844" y="3082"/>
                  </a:cubicBezTo>
                  <a:cubicBezTo>
                    <a:pt x="4370" y="3082"/>
                    <a:pt x="5629" y="1860"/>
                    <a:pt x="5677" y="325"/>
                  </a:cubicBezTo>
                  <a:lnTo>
                    <a:pt x="4733" y="0"/>
                  </a:lnTo>
                  <a:lnTo>
                    <a:pt x="2834" y="887"/>
                  </a:lnTo>
                  <a:lnTo>
                    <a:pt x="945" y="0"/>
                  </a:ln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4249;p88">
              <a:extLst>
                <a:ext uri="{FF2B5EF4-FFF2-40B4-BE49-F238E27FC236}">
                  <a16:creationId xmlns:a16="http://schemas.microsoft.com/office/drawing/2014/main" id="{64C46FFF-F5CB-4138-8BD1-516448B9D4FF}"/>
                </a:ext>
              </a:extLst>
            </p:cNvPr>
            <p:cNvSpPr/>
            <p:nvPr/>
          </p:nvSpPr>
          <p:spPr>
            <a:xfrm>
              <a:off x="6359058" y="3574625"/>
              <a:ext cx="68709" cy="22755"/>
            </a:xfrm>
            <a:custGeom>
              <a:avLst/>
              <a:gdLst/>
              <a:ahLst/>
              <a:cxnLst/>
              <a:rect l="l" t="t" r="r" b="b"/>
              <a:pathLst>
                <a:path w="2624" h="869" extrusionOk="0">
                  <a:moveTo>
                    <a:pt x="0" y="0"/>
                  </a:moveTo>
                  <a:lnTo>
                    <a:pt x="0" y="592"/>
                  </a:lnTo>
                  <a:cubicBezTo>
                    <a:pt x="410" y="773"/>
                    <a:pt x="859" y="868"/>
                    <a:pt x="1317" y="868"/>
                  </a:cubicBezTo>
                  <a:cubicBezTo>
                    <a:pt x="1765" y="868"/>
                    <a:pt x="2213" y="773"/>
                    <a:pt x="2624" y="592"/>
                  </a:cubicBezTo>
                  <a:lnTo>
                    <a:pt x="2624" y="0"/>
                  </a:ln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4250;p88">
              <a:extLst>
                <a:ext uri="{FF2B5EF4-FFF2-40B4-BE49-F238E27FC236}">
                  <a16:creationId xmlns:a16="http://schemas.microsoft.com/office/drawing/2014/main" id="{2C7C6D57-DFB5-47C3-997D-A82F9D1D39D5}"/>
                </a:ext>
              </a:extLst>
            </p:cNvPr>
            <p:cNvSpPr/>
            <p:nvPr/>
          </p:nvSpPr>
          <p:spPr>
            <a:xfrm>
              <a:off x="6297104" y="3431471"/>
              <a:ext cx="192617" cy="154413"/>
            </a:xfrm>
            <a:custGeom>
              <a:avLst/>
              <a:gdLst/>
              <a:ahLst/>
              <a:cxnLst/>
              <a:rect l="l" t="t" r="r" b="b"/>
              <a:pathLst>
                <a:path w="7356" h="5897" extrusionOk="0">
                  <a:moveTo>
                    <a:pt x="3673" y="1"/>
                  </a:moveTo>
                  <a:cubicBezTo>
                    <a:pt x="2109" y="1"/>
                    <a:pt x="840" y="497"/>
                    <a:pt x="840" y="1098"/>
                  </a:cubicBezTo>
                  <a:lnTo>
                    <a:pt x="840" y="2186"/>
                  </a:lnTo>
                  <a:lnTo>
                    <a:pt x="725" y="2186"/>
                  </a:lnTo>
                  <a:cubicBezTo>
                    <a:pt x="0" y="2186"/>
                    <a:pt x="0" y="3283"/>
                    <a:pt x="725" y="3283"/>
                  </a:cubicBezTo>
                  <a:lnTo>
                    <a:pt x="849" y="3283"/>
                  </a:lnTo>
                  <a:cubicBezTo>
                    <a:pt x="964" y="4761"/>
                    <a:pt x="2194" y="5897"/>
                    <a:pt x="3673" y="5897"/>
                  </a:cubicBezTo>
                  <a:cubicBezTo>
                    <a:pt x="5161" y="5897"/>
                    <a:pt x="6392" y="4761"/>
                    <a:pt x="6506" y="3283"/>
                  </a:cubicBezTo>
                  <a:lnTo>
                    <a:pt x="6621" y="3283"/>
                  </a:lnTo>
                  <a:cubicBezTo>
                    <a:pt x="7356" y="3283"/>
                    <a:pt x="7356" y="2186"/>
                    <a:pt x="6621" y="2186"/>
                  </a:cubicBezTo>
                  <a:lnTo>
                    <a:pt x="6516" y="2186"/>
                  </a:lnTo>
                  <a:lnTo>
                    <a:pt x="6516" y="1098"/>
                  </a:lnTo>
                  <a:cubicBezTo>
                    <a:pt x="6516" y="497"/>
                    <a:pt x="5247" y="1"/>
                    <a:pt x="3673" y="1"/>
                  </a:cubicBez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4251;p88">
              <a:extLst>
                <a:ext uri="{FF2B5EF4-FFF2-40B4-BE49-F238E27FC236}">
                  <a16:creationId xmlns:a16="http://schemas.microsoft.com/office/drawing/2014/main" id="{FE3AB820-8418-4360-94C4-CC004974404A}"/>
                </a:ext>
              </a:extLst>
            </p:cNvPr>
            <p:cNvSpPr/>
            <p:nvPr/>
          </p:nvSpPr>
          <p:spPr>
            <a:xfrm>
              <a:off x="6301084" y="3431471"/>
              <a:ext cx="141661" cy="154465"/>
            </a:xfrm>
            <a:custGeom>
              <a:avLst/>
              <a:gdLst/>
              <a:ahLst/>
              <a:cxnLst/>
              <a:rect l="l" t="t" r="r" b="b"/>
              <a:pathLst>
                <a:path w="5410" h="5899" extrusionOk="0">
                  <a:moveTo>
                    <a:pt x="3608" y="0"/>
                  </a:moveTo>
                  <a:cubicBezTo>
                    <a:pt x="3579" y="0"/>
                    <a:pt x="3550" y="1"/>
                    <a:pt x="3521" y="1"/>
                  </a:cubicBezTo>
                  <a:cubicBezTo>
                    <a:pt x="3493" y="1"/>
                    <a:pt x="3465" y="0"/>
                    <a:pt x="3438" y="0"/>
                  </a:cubicBezTo>
                  <a:cubicBezTo>
                    <a:pt x="2798" y="0"/>
                    <a:pt x="2168" y="105"/>
                    <a:pt x="1556" y="306"/>
                  </a:cubicBezTo>
                  <a:cubicBezTo>
                    <a:pt x="1022" y="507"/>
                    <a:pt x="688" y="783"/>
                    <a:pt x="688" y="1098"/>
                  </a:cubicBezTo>
                  <a:lnTo>
                    <a:pt x="688" y="2186"/>
                  </a:lnTo>
                  <a:lnTo>
                    <a:pt x="611" y="2186"/>
                  </a:lnTo>
                  <a:cubicBezTo>
                    <a:pt x="605" y="2185"/>
                    <a:pt x="599" y="2185"/>
                    <a:pt x="593" y="2185"/>
                  </a:cubicBezTo>
                  <a:cubicBezTo>
                    <a:pt x="305" y="2185"/>
                    <a:pt x="67" y="2401"/>
                    <a:pt x="29" y="2672"/>
                  </a:cubicBezTo>
                  <a:cubicBezTo>
                    <a:pt x="1" y="2996"/>
                    <a:pt x="249" y="3283"/>
                    <a:pt x="573" y="3283"/>
                  </a:cubicBezTo>
                  <a:lnTo>
                    <a:pt x="697" y="3283"/>
                  </a:lnTo>
                  <a:cubicBezTo>
                    <a:pt x="801" y="4773"/>
                    <a:pt x="2048" y="5898"/>
                    <a:pt x="3491" y="5898"/>
                  </a:cubicBezTo>
                  <a:cubicBezTo>
                    <a:pt x="3645" y="5898"/>
                    <a:pt x="3802" y="5885"/>
                    <a:pt x="3960" y="5858"/>
                  </a:cubicBezTo>
                  <a:cubicBezTo>
                    <a:pt x="2577" y="5649"/>
                    <a:pt x="1556" y="4456"/>
                    <a:pt x="1556" y="3063"/>
                  </a:cubicBezTo>
                  <a:lnTo>
                    <a:pt x="1556" y="2176"/>
                  </a:lnTo>
                  <a:cubicBezTo>
                    <a:pt x="1556" y="1976"/>
                    <a:pt x="1708" y="1794"/>
                    <a:pt x="1909" y="1756"/>
                  </a:cubicBezTo>
                  <a:cubicBezTo>
                    <a:pt x="2920" y="1546"/>
                    <a:pt x="4294" y="1136"/>
                    <a:pt x="5315" y="354"/>
                  </a:cubicBezTo>
                  <a:lnTo>
                    <a:pt x="5410" y="278"/>
                  </a:lnTo>
                  <a:cubicBezTo>
                    <a:pt x="4827" y="96"/>
                    <a:pt x="4218" y="0"/>
                    <a:pt x="3608" y="0"/>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4252;p88">
              <a:extLst>
                <a:ext uri="{FF2B5EF4-FFF2-40B4-BE49-F238E27FC236}">
                  <a16:creationId xmlns:a16="http://schemas.microsoft.com/office/drawing/2014/main" id="{BF2BD5D0-9E6B-48A9-B875-8D5BA4A7DBF5}"/>
                </a:ext>
              </a:extLst>
            </p:cNvPr>
            <p:cNvSpPr/>
            <p:nvPr/>
          </p:nvSpPr>
          <p:spPr>
            <a:xfrm>
              <a:off x="6353297" y="3483056"/>
              <a:ext cx="11521" cy="23383"/>
            </a:xfrm>
            <a:custGeom>
              <a:avLst/>
              <a:gdLst/>
              <a:ahLst/>
              <a:cxnLst/>
              <a:rect l="l" t="t" r="r" b="b"/>
              <a:pathLst>
                <a:path w="440" h="893" extrusionOk="0">
                  <a:moveTo>
                    <a:pt x="220" y="1"/>
                  </a:moveTo>
                  <a:cubicBezTo>
                    <a:pt x="110" y="1"/>
                    <a:pt x="1" y="73"/>
                    <a:pt x="1" y="216"/>
                  </a:cubicBezTo>
                  <a:lnTo>
                    <a:pt x="1" y="674"/>
                  </a:lnTo>
                  <a:cubicBezTo>
                    <a:pt x="1" y="798"/>
                    <a:pt x="96" y="893"/>
                    <a:pt x="220" y="893"/>
                  </a:cubicBezTo>
                  <a:cubicBezTo>
                    <a:pt x="344" y="893"/>
                    <a:pt x="440" y="798"/>
                    <a:pt x="440" y="674"/>
                  </a:cubicBezTo>
                  <a:lnTo>
                    <a:pt x="440" y="216"/>
                  </a:lnTo>
                  <a:cubicBezTo>
                    <a:pt x="440" y="73"/>
                    <a:pt x="330" y="1"/>
                    <a:pt x="220"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4253;p88">
              <a:extLst>
                <a:ext uri="{FF2B5EF4-FFF2-40B4-BE49-F238E27FC236}">
                  <a16:creationId xmlns:a16="http://schemas.microsoft.com/office/drawing/2014/main" id="{81FBC66F-3FC0-493E-91D7-57F992198ED6}"/>
                </a:ext>
              </a:extLst>
            </p:cNvPr>
            <p:cNvSpPr/>
            <p:nvPr/>
          </p:nvSpPr>
          <p:spPr>
            <a:xfrm>
              <a:off x="6422007" y="3483056"/>
              <a:ext cx="11521" cy="23383"/>
            </a:xfrm>
            <a:custGeom>
              <a:avLst/>
              <a:gdLst/>
              <a:ahLst/>
              <a:cxnLst/>
              <a:rect l="l" t="t" r="r" b="b"/>
              <a:pathLst>
                <a:path w="440" h="893" extrusionOk="0">
                  <a:moveTo>
                    <a:pt x="220" y="1"/>
                  </a:moveTo>
                  <a:cubicBezTo>
                    <a:pt x="110" y="1"/>
                    <a:pt x="0" y="73"/>
                    <a:pt x="0" y="216"/>
                  </a:cubicBezTo>
                  <a:lnTo>
                    <a:pt x="0" y="674"/>
                  </a:lnTo>
                  <a:cubicBezTo>
                    <a:pt x="0" y="798"/>
                    <a:pt x="96" y="893"/>
                    <a:pt x="220" y="893"/>
                  </a:cubicBezTo>
                  <a:cubicBezTo>
                    <a:pt x="344" y="893"/>
                    <a:pt x="439" y="798"/>
                    <a:pt x="439" y="674"/>
                  </a:cubicBezTo>
                  <a:lnTo>
                    <a:pt x="439" y="216"/>
                  </a:lnTo>
                  <a:cubicBezTo>
                    <a:pt x="439" y="73"/>
                    <a:pt x="329" y="1"/>
                    <a:pt x="220"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4254;p88">
              <a:extLst>
                <a:ext uri="{FF2B5EF4-FFF2-40B4-BE49-F238E27FC236}">
                  <a16:creationId xmlns:a16="http://schemas.microsoft.com/office/drawing/2014/main" id="{69C04E0A-F29D-4F2D-B7AF-B47A5288B4A1}"/>
                </a:ext>
              </a:extLst>
            </p:cNvPr>
            <p:cNvSpPr/>
            <p:nvPr/>
          </p:nvSpPr>
          <p:spPr>
            <a:xfrm>
              <a:off x="6368066" y="3540087"/>
              <a:ext cx="50694" cy="17334"/>
            </a:xfrm>
            <a:custGeom>
              <a:avLst/>
              <a:gdLst/>
              <a:ahLst/>
              <a:cxnLst/>
              <a:rect l="l" t="t" r="r" b="b"/>
              <a:pathLst>
                <a:path w="1936" h="662" extrusionOk="0">
                  <a:moveTo>
                    <a:pt x="313" y="0"/>
                  </a:moveTo>
                  <a:cubicBezTo>
                    <a:pt x="143" y="0"/>
                    <a:pt x="1" y="223"/>
                    <a:pt x="162" y="384"/>
                  </a:cubicBezTo>
                  <a:cubicBezTo>
                    <a:pt x="371" y="567"/>
                    <a:pt x="650" y="662"/>
                    <a:pt x="932" y="662"/>
                  </a:cubicBezTo>
                  <a:cubicBezTo>
                    <a:pt x="946" y="662"/>
                    <a:pt x="959" y="662"/>
                    <a:pt x="973" y="661"/>
                  </a:cubicBezTo>
                  <a:cubicBezTo>
                    <a:pt x="986" y="662"/>
                    <a:pt x="999" y="662"/>
                    <a:pt x="1012" y="662"/>
                  </a:cubicBezTo>
                  <a:cubicBezTo>
                    <a:pt x="1286" y="662"/>
                    <a:pt x="1565" y="567"/>
                    <a:pt x="1774" y="384"/>
                  </a:cubicBezTo>
                  <a:cubicBezTo>
                    <a:pt x="1935" y="223"/>
                    <a:pt x="1793" y="0"/>
                    <a:pt x="1623" y="0"/>
                  </a:cubicBezTo>
                  <a:cubicBezTo>
                    <a:pt x="1571" y="0"/>
                    <a:pt x="1517" y="21"/>
                    <a:pt x="1469" y="70"/>
                  </a:cubicBezTo>
                  <a:cubicBezTo>
                    <a:pt x="1316" y="175"/>
                    <a:pt x="1142" y="227"/>
                    <a:pt x="968" y="227"/>
                  </a:cubicBezTo>
                  <a:cubicBezTo>
                    <a:pt x="794" y="227"/>
                    <a:pt x="620" y="175"/>
                    <a:pt x="467" y="70"/>
                  </a:cubicBezTo>
                  <a:cubicBezTo>
                    <a:pt x="418" y="21"/>
                    <a:pt x="364" y="0"/>
                    <a:pt x="313" y="0"/>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4255;p88">
              <a:extLst>
                <a:ext uri="{FF2B5EF4-FFF2-40B4-BE49-F238E27FC236}">
                  <a16:creationId xmlns:a16="http://schemas.microsoft.com/office/drawing/2014/main" id="{C87184A9-0DBC-48CE-B427-68F4A8388012}"/>
                </a:ext>
              </a:extLst>
            </p:cNvPr>
            <p:cNvSpPr/>
            <p:nvPr/>
          </p:nvSpPr>
          <p:spPr>
            <a:xfrm>
              <a:off x="6305850" y="3482951"/>
              <a:ext cx="38230" cy="11521"/>
            </a:xfrm>
            <a:custGeom>
              <a:avLst/>
              <a:gdLst/>
              <a:ahLst/>
              <a:cxnLst/>
              <a:rect l="l" t="t" r="r" b="b"/>
              <a:pathLst>
                <a:path w="1460" h="440" extrusionOk="0">
                  <a:moveTo>
                    <a:pt x="296" y="0"/>
                  </a:moveTo>
                  <a:cubicBezTo>
                    <a:pt x="0" y="0"/>
                    <a:pt x="0" y="439"/>
                    <a:pt x="296" y="439"/>
                  </a:cubicBezTo>
                  <a:lnTo>
                    <a:pt x="1164" y="439"/>
                  </a:lnTo>
                  <a:cubicBezTo>
                    <a:pt x="1460" y="439"/>
                    <a:pt x="1460" y="0"/>
                    <a:pt x="1164" y="0"/>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4256;p88">
              <a:extLst>
                <a:ext uri="{FF2B5EF4-FFF2-40B4-BE49-F238E27FC236}">
                  <a16:creationId xmlns:a16="http://schemas.microsoft.com/office/drawing/2014/main" id="{940A8AF6-9E3D-40A1-897E-615460E80ADE}"/>
                </a:ext>
              </a:extLst>
            </p:cNvPr>
            <p:cNvSpPr/>
            <p:nvPr/>
          </p:nvSpPr>
          <p:spPr>
            <a:xfrm>
              <a:off x="6442981" y="3482951"/>
              <a:ext cx="37994" cy="11521"/>
            </a:xfrm>
            <a:custGeom>
              <a:avLst/>
              <a:gdLst/>
              <a:ahLst/>
              <a:cxnLst/>
              <a:rect l="l" t="t" r="r" b="b"/>
              <a:pathLst>
                <a:path w="1451" h="440" extrusionOk="0">
                  <a:moveTo>
                    <a:pt x="287" y="0"/>
                  </a:moveTo>
                  <a:cubicBezTo>
                    <a:pt x="1" y="0"/>
                    <a:pt x="1" y="439"/>
                    <a:pt x="287" y="439"/>
                  </a:cubicBezTo>
                  <a:lnTo>
                    <a:pt x="1164" y="439"/>
                  </a:lnTo>
                  <a:cubicBezTo>
                    <a:pt x="1451" y="439"/>
                    <a:pt x="1451" y="0"/>
                    <a:pt x="1164" y="0"/>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4257;p88">
              <a:extLst>
                <a:ext uri="{FF2B5EF4-FFF2-40B4-BE49-F238E27FC236}">
                  <a16:creationId xmlns:a16="http://schemas.microsoft.com/office/drawing/2014/main" id="{9C631DC7-5102-4672-81C3-329FA7883A4F}"/>
                </a:ext>
              </a:extLst>
            </p:cNvPr>
            <p:cNvSpPr/>
            <p:nvPr/>
          </p:nvSpPr>
          <p:spPr>
            <a:xfrm>
              <a:off x="6374298" y="3488686"/>
              <a:ext cx="38230" cy="11521"/>
            </a:xfrm>
            <a:custGeom>
              <a:avLst/>
              <a:gdLst/>
              <a:ahLst/>
              <a:cxnLst/>
              <a:rect l="l" t="t" r="r" b="b"/>
              <a:pathLst>
                <a:path w="1460" h="440" extrusionOk="0">
                  <a:moveTo>
                    <a:pt x="296" y="1"/>
                  </a:moveTo>
                  <a:cubicBezTo>
                    <a:pt x="0" y="1"/>
                    <a:pt x="0" y="439"/>
                    <a:pt x="296" y="439"/>
                  </a:cubicBezTo>
                  <a:lnTo>
                    <a:pt x="1164" y="439"/>
                  </a:lnTo>
                  <a:cubicBezTo>
                    <a:pt x="1460" y="439"/>
                    <a:pt x="1460" y="1"/>
                    <a:pt x="1164" y="1"/>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4258;p88">
              <a:extLst>
                <a:ext uri="{FF2B5EF4-FFF2-40B4-BE49-F238E27FC236}">
                  <a16:creationId xmlns:a16="http://schemas.microsoft.com/office/drawing/2014/main" id="{DDBE7D0A-0022-4AC3-BD04-7DDCFBBA2FDA}"/>
                </a:ext>
              </a:extLst>
            </p:cNvPr>
            <p:cNvSpPr/>
            <p:nvPr/>
          </p:nvSpPr>
          <p:spPr>
            <a:xfrm>
              <a:off x="6414492" y="3465957"/>
              <a:ext cx="26525" cy="11260"/>
            </a:xfrm>
            <a:custGeom>
              <a:avLst/>
              <a:gdLst/>
              <a:ahLst/>
              <a:cxnLst/>
              <a:rect l="l" t="t" r="r" b="b"/>
              <a:pathLst>
                <a:path w="1013" h="430" extrusionOk="0">
                  <a:moveTo>
                    <a:pt x="287" y="0"/>
                  </a:moveTo>
                  <a:cubicBezTo>
                    <a:pt x="1" y="0"/>
                    <a:pt x="1" y="430"/>
                    <a:pt x="287" y="430"/>
                  </a:cubicBezTo>
                  <a:lnTo>
                    <a:pt x="726" y="430"/>
                  </a:lnTo>
                  <a:cubicBezTo>
                    <a:pt x="1012" y="430"/>
                    <a:pt x="1012" y="0"/>
                    <a:pt x="726"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4259;p88">
              <a:extLst>
                <a:ext uri="{FF2B5EF4-FFF2-40B4-BE49-F238E27FC236}">
                  <a16:creationId xmlns:a16="http://schemas.microsoft.com/office/drawing/2014/main" id="{59F214A9-EB19-40D0-8714-74791D451700}"/>
                </a:ext>
              </a:extLst>
            </p:cNvPr>
            <p:cNvSpPr/>
            <p:nvPr/>
          </p:nvSpPr>
          <p:spPr>
            <a:xfrm>
              <a:off x="6345808" y="3465957"/>
              <a:ext cx="26499" cy="11260"/>
            </a:xfrm>
            <a:custGeom>
              <a:avLst/>
              <a:gdLst/>
              <a:ahLst/>
              <a:cxnLst/>
              <a:rect l="l" t="t" r="r" b="b"/>
              <a:pathLst>
                <a:path w="1012" h="430" extrusionOk="0">
                  <a:moveTo>
                    <a:pt x="287" y="0"/>
                  </a:moveTo>
                  <a:cubicBezTo>
                    <a:pt x="0" y="0"/>
                    <a:pt x="0" y="430"/>
                    <a:pt x="287" y="430"/>
                  </a:cubicBezTo>
                  <a:lnTo>
                    <a:pt x="726" y="430"/>
                  </a:lnTo>
                  <a:cubicBezTo>
                    <a:pt x="1012" y="430"/>
                    <a:pt x="1012" y="0"/>
                    <a:pt x="726"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4260;p88">
              <a:extLst>
                <a:ext uri="{FF2B5EF4-FFF2-40B4-BE49-F238E27FC236}">
                  <a16:creationId xmlns:a16="http://schemas.microsoft.com/office/drawing/2014/main" id="{CB0E2380-10BF-4582-873F-CBAB3C3C7D58}"/>
                </a:ext>
              </a:extLst>
            </p:cNvPr>
            <p:cNvSpPr/>
            <p:nvPr/>
          </p:nvSpPr>
          <p:spPr>
            <a:xfrm>
              <a:off x="6313575" y="3431471"/>
              <a:ext cx="119953" cy="40246"/>
            </a:xfrm>
            <a:custGeom>
              <a:avLst/>
              <a:gdLst/>
              <a:ahLst/>
              <a:cxnLst/>
              <a:rect l="l" t="t" r="r" b="b"/>
              <a:pathLst>
                <a:path w="4581" h="1537" extrusionOk="0">
                  <a:moveTo>
                    <a:pt x="1" y="1"/>
                  </a:moveTo>
                  <a:lnTo>
                    <a:pt x="1" y="1537"/>
                  </a:lnTo>
                  <a:cubicBezTo>
                    <a:pt x="1" y="1537"/>
                    <a:pt x="2834" y="1317"/>
                    <a:pt x="4580"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4261;p88">
              <a:extLst>
                <a:ext uri="{FF2B5EF4-FFF2-40B4-BE49-F238E27FC236}">
                  <a16:creationId xmlns:a16="http://schemas.microsoft.com/office/drawing/2014/main" id="{B3027EE8-82EF-4E1D-BC7E-C30848538370}"/>
                </a:ext>
              </a:extLst>
            </p:cNvPr>
            <p:cNvSpPr/>
            <p:nvPr/>
          </p:nvSpPr>
          <p:spPr>
            <a:xfrm>
              <a:off x="6295847" y="3513352"/>
              <a:ext cx="23252" cy="32574"/>
            </a:xfrm>
            <a:custGeom>
              <a:avLst/>
              <a:gdLst/>
              <a:ahLst/>
              <a:cxnLst/>
              <a:rect l="l" t="t" r="r" b="b"/>
              <a:pathLst>
                <a:path w="888" h="1244" extrusionOk="0">
                  <a:moveTo>
                    <a:pt x="445" y="1"/>
                  </a:moveTo>
                  <a:cubicBezTo>
                    <a:pt x="406" y="1"/>
                    <a:pt x="368" y="17"/>
                    <a:pt x="344" y="51"/>
                  </a:cubicBezTo>
                  <a:cubicBezTo>
                    <a:pt x="220" y="213"/>
                    <a:pt x="20" y="499"/>
                    <a:pt x="10" y="785"/>
                  </a:cubicBezTo>
                  <a:cubicBezTo>
                    <a:pt x="1" y="1005"/>
                    <a:pt x="153" y="1196"/>
                    <a:pt x="363" y="1234"/>
                  </a:cubicBezTo>
                  <a:cubicBezTo>
                    <a:pt x="394" y="1240"/>
                    <a:pt x="425" y="1243"/>
                    <a:pt x="454" y="1243"/>
                  </a:cubicBezTo>
                  <a:cubicBezTo>
                    <a:pt x="692" y="1243"/>
                    <a:pt x="888" y="1050"/>
                    <a:pt x="888" y="804"/>
                  </a:cubicBezTo>
                  <a:cubicBezTo>
                    <a:pt x="888" y="518"/>
                    <a:pt x="687" y="213"/>
                    <a:pt x="554" y="51"/>
                  </a:cubicBezTo>
                  <a:cubicBezTo>
                    <a:pt x="525" y="17"/>
                    <a:pt x="485" y="1"/>
                    <a:pt x="445" y="1"/>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4262;p88">
              <a:extLst>
                <a:ext uri="{FF2B5EF4-FFF2-40B4-BE49-F238E27FC236}">
                  <a16:creationId xmlns:a16="http://schemas.microsoft.com/office/drawing/2014/main" id="{E4887FF2-9667-4CC4-91DD-7D82C9EEE0FB}"/>
                </a:ext>
              </a:extLst>
            </p:cNvPr>
            <p:cNvSpPr/>
            <p:nvPr/>
          </p:nvSpPr>
          <p:spPr>
            <a:xfrm>
              <a:off x="6467464" y="3513352"/>
              <a:ext cx="23252" cy="32574"/>
            </a:xfrm>
            <a:custGeom>
              <a:avLst/>
              <a:gdLst/>
              <a:ahLst/>
              <a:cxnLst/>
              <a:rect l="l" t="t" r="r" b="b"/>
              <a:pathLst>
                <a:path w="888" h="1244" extrusionOk="0">
                  <a:moveTo>
                    <a:pt x="445" y="1"/>
                  </a:moveTo>
                  <a:cubicBezTo>
                    <a:pt x="406" y="1"/>
                    <a:pt x="368" y="17"/>
                    <a:pt x="344" y="51"/>
                  </a:cubicBezTo>
                  <a:cubicBezTo>
                    <a:pt x="220" y="213"/>
                    <a:pt x="20" y="499"/>
                    <a:pt x="10" y="785"/>
                  </a:cubicBezTo>
                  <a:cubicBezTo>
                    <a:pt x="0" y="1005"/>
                    <a:pt x="153" y="1196"/>
                    <a:pt x="363" y="1234"/>
                  </a:cubicBezTo>
                  <a:cubicBezTo>
                    <a:pt x="394" y="1240"/>
                    <a:pt x="424" y="1243"/>
                    <a:pt x="454" y="1243"/>
                  </a:cubicBezTo>
                  <a:cubicBezTo>
                    <a:pt x="692" y="1243"/>
                    <a:pt x="888" y="1050"/>
                    <a:pt x="888" y="804"/>
                  </a:cubicBezTo>
                  <a:cubicBezTo>
                    <a:pt x="888" y="518"/>
                    <a:pt x="678" y="213"/>
                    <a:pt x="554" y="51"/>
                  </a:cubicBezTo>
                  <a:cubicBezTo>
                    <a:pt x="525" y="17"/>
                    <a:pt x="485" y="1"/>
                    <a:pt x="445" y="1"/>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4263;p88">
              <a:extLst>
                <a:ext uri="{FF2B5EF4-FFF2-40B4-BE49-F238E27FC236}">
                  <a16:creationId xmlns:a16="http://schemas.microsoft.com/office/drawing/2014/main" id="{7FA444BF-E07A-4BD8-993A-C9ECB3083441}"/>
                </a:ext>
              </a:extLst>
            </p:cNvPr>
            <p:cNvSpPr/>
            <p:nvPr/>
          </p:nvSpPr>
          <p:spPr>
            <a:xfrm>
              <a:off x="6319073" y="3408743"/>
              <a:ext cx="148652" cy="51506"/>
            </a:xfrm>
            <a:custGeom>
              <a:avLst/>
              <a:gdLst/>
              <a:ahLst/>
              <a:cxnLst/>
              <a:rect l="l" t="t" r="r" b="b"/>
              <a:pathLst>
                <a:path w="5677" h="1967" extrusionOk="0">
                  <a:moveTo>
                    <a:pt x="2844" y="1"/>
                  </a:moveTo>
                  <a:cubicBezTo>
                    <a:pt x="1270" y="1"/>
                    <a:pt x="1" y="487"/>
                    <a:pt x="1" y="1088"/>
                  </a:cubicBezTo>
                  <a:lnTo>
                    <a:pt x="1" y="1966"/>
                  </a:lnTo>
                  <a:cubicBezTo>
                    <a:pt x="1" y="1365"/>
                    <a:pt x="1270" y="869"/>
                    <a:pt x="2844" y="869"/>
                  </a:cubicBezTo>
                  <a:cubicBezTo>
                    <a:pt x="4408" y="869"/>
                    <a:pt x="5677" y="1365"/>
                    <a:pt x="5677" y="1966"/>
                  </a:cubicBezTo>
                  <a:lnTo>
                    <a:pt x="5677" y="1088"/>
                  </a:lnTo>
                  <a:cubicBezTo>
                    <a:pt x="5677" y="487"/>
                    <a:pt x="4408" y="1"/>
                    <a:pt x="2844" y="1"/>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4264;p88">
              <a:extLst>
                <a:ext uri="{FF2B5EF4-FFF2-40B4-BE49-F238E27FC236}">
                  <a16:creationId xmlns:a16="http://schemas.microsoft.com/office/drawing/2014/main" id="{470AEFD0-8E47-4ACC-B566-BC86F6B71DD4}"/>
                </a:ext>
              </a:extLst>
            </p:cNvPr>
            <p:cNvSpPr/>
            <p:nvPr/>
          </p:nvSpPr>
          <p:spPr>
            <a:xfrm>
              <a:off x="6399016" y="3482951"/>
              <a:ext cx="57240" cy="45981"/>
            </a:xfrm>
            <a:custGeom>
              <a:avLst/>
              <a:gdLst/>
              <a:ahLst/>
              <a:cxnLst/>
              <a:rect l="l" t="t" r="r" b="b"/>
              <a:pathLst>
                <a:path w="2186" h="1756" extrusionOk="0">
                  <a:moveTo>
                    <a:pt x="1756" y="439"/>
                  </a:moveTo>
                  <a:lnTo>
                    <a:pt x="1756" y="658"/>
                  </a:lnTo>
                  <a:cubicBezTo>
                    <a:pt x="1756" y="1021"/>
                    <a:pt x="1460" y="1317"/>
                    <a:pt x="1098" y="1317"/>
                  </a:cubicBezTo>
                  <a:cubicBezTo>
                    <a:pt x="735" y="1317"/>
                    <a:pt x="439" y="1021"/>
                    <a:pt x="439" y="658"/>
                  </a:cubicBezTo>
                  <a:lnTo>
                    <a:pt x="439" y="439"/>
                  </a:lnTo>
                  <a:close/>
                  <a:moveTo>
                    <a:pt x="220" y="0"/>
                  </a:moveTo>
                  <a:cubicBezTo>
                    <a:pt x="105" y="0"/>
                    <a:pt x="1" y="105"/>
                    <a:pt x="1" y="220"/>
                  </a:cubicBezTo>
                  <a:lnTo>
                    <a:pt x="1" y="658"/>
                  </a:lnTo>
                  <a:cubicBezTo>
                    <a:pt x="1" y="1259"/>
                    <a:pt x="497" y="1746"/>
                    <a:pt x="1098" y="1756"/>
                  </a:cubicBezTo>
                  <a:cubicBezTo>
                    <a:pt x="1699" y="1746"/>
                    <a:pt x="2185" y="1259"/>
                    <a:pt x="2185" y="658"/>
                  </a:cubicBezTo>
                  <a:lnTo>
                    <a:pt x="2185" y="220"/>
                  </a:lnTo>
                  <a:cubicBezTo>
                    <a:pt x="2185" y="105"/>
                    <a:pt x="2090" y="0"/>
                    <a:pt x="1966" y="0"/>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4265;p88">
              <a:extLst>
                <a:ext uri="{FF2B5EF4-FFF2-40B4-BE49-F238E27FC236}">
                  <a16:creationId xmlns:a16="http://schemas.microsoft.com/office/drawing/2014/main" id="{6B5F59BF-6ABB-4423-8B8D-2E2A5E254DB6}"/>
                </a:ext>
              </a:extLst>
            </p:cNvPr>
            <p:cNvSpPr/>
            <p:nvPr/>
          </p:nvSpPr>
          <p:spPr>
            <a:xfrm>
              <a:off x="6330569" y="3482951"/>
              <a:ext cx="56979" cy="45981"/>
            </a:xfrm>
            <a:custGeom>
              <a:avLst/>
              <a:gdLst/>
              <a:ahLst/>
              <a:cxnLst/>
              <a:rect l="l" t="t" r="r" b="b"/>
              <a:pathLst>
                <a:path w="2176" h="1756" extrusionOk="0">
                  <a:moveTo>
                    <a:pt x="1746" y="439"/>
                  </a:moveTo>
                  <a:lnTo>
                    <a:pt x="1746" y="658"/>
                  </a:lnTo>
                  <a:cubicBezTo>
                    <a:pt x="1746" y="1021"/>
                    <a:pt x="1451" y="1317"/>
                    <a:pt x="1088" y="1317"/>
                  </a:cubicBezTo>
                  <a:cubicBezTo>
                    <a:pt x="726" y="1317"/>
                    <a:pt x="430" y="1021"/>
                    <a:pt x="430" y="658"/>
                  </a:cubicBezTo>
                  <a:lnTo>
                    <a:pt x="430" y="439"/>
                  </a:lnTo>
                  <a:close/>
                  <a:moveTo>
                    <a:pt x="210" y="0"/>
                  </a:moveTo>
                  <a:cubicBezTo>
                    <a:pt x="96" y="0"/>
                    <a:pt x="1" y="105"/>
                    <a:pt x="1" y="220"/>
                  </a:cubicBezTo>
                  <a:lnTo>
                    <a:pt x="1" y="658"/>
                  </a:lnTo>
                  <a:cubicBezTo>
                    <a:pt x="1" y="1259"/>
                    <a:pt x="487" y="1746"/>
                    <a:pt x="1088" y="1756"/>
                  </a:cubicBezTo>
                  <a:cubicBezTo>
                    <a:pt x="1689" y="1746"/>
                    <a:pt x="2176" y="1259"/>
                    <a:pt x="2176" y="658"/>
                  </a:cubicBezTo>
                  <a:lnTo>
                    <a:pt x="2176" y="220"/>
                  </a:lnTo>
                  <a:cubicBezTo>
                    <a:pt x="2176" y="105"/>
                    <a:pt x="2080" y="0"/>
                    <a:pt x="1966" y="0"/>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4266;p88">
              <a:extLst>
                <a:ext uri="{FF2B5EF4-FFF2-40B4-BE49-F238E27FC236}">
                  <a16:creationId xmlns:a16="http://schemas.microsoft.com/office/drawing/2014/main" id="{8E4E396D-28CA-4403-AC0D-2562AC83F668}"/>
                </a:ext>
              </a:extLst>
            </p:cNvPr>
            <p:cNvSpPr/>
            <p:nvPr/>
          </p:nvSpPr>
          <p:spPr>
            <a:xfrm>
              <a:off x="6326327" y="3614347"/>
              <a:ext cx="134172" cy="80467"/>
            </a:xfrm>
            <a:custGeom>
              <a:avLst/>
              <a:gdLst/>
              <a:ahLst/>
              <a:cxnLst/>
              <a:rect l="l" t="t" r="r" b="b"/>
              <a:pathLst>
                <a:path w="5124" h="3073" extrusionOk="0">
                  <a:moveTo>
                    <a:pt x="668" y="0"/>
                  </a:moveTo>
                  <a:lnTo>
                    <a:pt x="0" y="239"/>
                  </a:lnTo>
                  <a:cubicBezTo>
                    <a:pt x="0" y="248"/>
                    <a:pt x="10" y="258"/>
                    <a:pt x="19" y="277"/>
                  </a:cubicBezTo>
                  <a:lnTo>
                    <a:pt x="735" y="1889"/>
                  </a:lnTo>
                  <a:cubicBezTo>
                    <a:pt x="843" y="2141"/>
                    <a:pt x="1082" y="2279"/>
                    <a:pt x="1328" y="2279"/>
                  </a:cubicBezTo>
                  <a:cubicBezTo>
                    <a:pt x="1474" y="2279"/>
                    <a:pt x="1622" y="2231"/>
                    <a:pt x="1746" y="2128"/>
                  </a:cubicBezTo>
                  <a:lnTo>
                    <a:pt x="2347" y="1641"/>
                  </a:lnTo>
                  <a:lnTo>
                    <a:pt x="2347" y="3062"/>
                  </a:lnTo>
                  <a:cubicBezTo>
                    <a:pt x="2414" y="3062"/>
                    <a:pt x="2490" y="3072"/>
                    <a:pt x="2567" y="3072"/>
                  </a:cubicBezTo>
                  <a:cubicBezTo>
                    <a:pt x="2633" y="3072"/>
                    <a:pt x="2710" y="3072"/>
                    <a:pt x="2777" y="3062"/>
                  </a:cubicBezTo>
                  <a:lnTo>
                    <a:pt x="2777" y="1631"/>
                  </a:lnTo>
                  <a:lnTo>
                    <a:pt x="3378" y="2128"/>
                  </a:lnTo>
                  <a:cubicBezTo>
                    <a:pt x="3502" y="2231"/>
                    <a:pt x="3650" y="2279"/>
                    <a:pt x="3796" y="2279"/>
                  </a:cubicBezTo>
                  <a:cubicBezTo>
                    <a:pt x="4043" y="2279"/>
                    <a:pt x="4285" y="2141"/>
                    <a:pt x="4398" y="1889"/>
                  </a:cubicBezTo>
                  <a:lnTo>
                    <a:pt x="5114" y="267"/>
                  </a:lnTo>
                  <a:cubicBezTo>
                    <a:pt x="5114" y="258"/>
                    <a:pt x="5123" y="248"/>
                    <a:pt x="5123" y="229"/>
                  </a:cubicBezTo>
                  <a:lnTo>
                    <a:pt x="4456" y="0"/>
                  </a:lnTo>
                  <a:lnTo>
                    <a:pt x="2557" y="887"/>
                  </a:lnTo>
                  <a:lnTo>
                    <a:pt x="668" y="0"/>
                  </a:ln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4267;p88">
              <a:extLst>
                <a:ext uri="{FF2B5EF4-FFF2-40B4-BE49-F238E27FC236}">
                  <a16:creationId xmlns:a16="http://schemas.microsoft.com/office/drawing/2014/main" id="{6DCD5D09-7CE3-48B8-B929-05A132B9A2AB}"/>
                </a:ext>
              </a:extLst>
            </p:cNvPr>
            <p:cNvSpPr/>
            <p:nvPr/>
          </p:nvSpPr>
          <p:spPr>
            <a:xfrm>
              <a:off x="6336565" y="3599893"/>
              <a:ext cx="56979" cy="62635"/>
            </a:xfrm>
            <a:custGeom>
              <a:avLst/>
              <a:gdLst/>
              <a:ahLst/>
              <a:cxnLst/>
              <a:rect l="l" t="t" r="r" b="b"/>
              <a:pathLst>
                <a:path w="2176" h="2392" extrusionOk="0">
                  <a:moveTo>
                    <a:pt x="646" y="0"/>
                  </a:moveTo>
                  <a:cubicBezTo>
                    <a:pt x="590" y="0"/>
                    <a:pt x="536" y="21"/>
                    <a:pt x="497" y="66"/>
                  </a:cubicBezTo>
                  <a:lnTo>
                    <a:pt x="58" y="495"/>
                  </a:lnTo>
                  <a:cubicBezTo>
                    <a:pt x="20" y="533"/>
                    <a:pt x="1" y="590"/>
                    <a:pt x="29" y="648"/>
                  </a:cubicBezTo>
                  <a:lnTo>
                    <a:pt x="745" y="2260"/>
                  </a:lnTo>
                  <a:cubicBezTo>
                    <a:pt x="781" y="2345"/>
                    <a:pt x="864" y="2392"/>
                    <a:pt x="947" y="2392"/>
                  </a:cubicBezTo>
                  <a:cubicBezTo>
                    <a:pt x="994" y="2392"/>
                    <a:pt x="1041" y="2377"/>
                    <a:pt x="1079" y="2346"/>
                  </a:cubicBezTo>
                  <a:lnTo>
                    <a:pt x="2176" y="1439"/>
                  </a:lnTo>
                  <a:lnTo>
                    <a:pt x="792" y="56"/>
                  </a:lnTo>
                  <a:cubicBezTo>
                    <a:pt x="751" y="19"/>
                    <a:pt x="698" y="0"/>
                    <a:pt x="646" y="0"/>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4268;p88">
              <a:extLst>
                <a:ext uri="{FF2B5EF4-FFF2-40B4-BE49-F238E27FC236}">
                  <a16:creationId xmlns:a16="http://schemas.microsoft.com/office/drawing/2014/main" id="{08E2BFBB-C665-4706-9C64-95546E57071B}"/>
                </a:ext>
              </a:extLst>
            </p:cNvPr>
            <p:cNvSpPr/>
            <p:nvPr/>
          </p:nvSpPr>
          <p:spPr>
            <a:xfrm>
              <a:off x="6393282" y="3599658"/>
              <a:ext cx="56717" cy="62870"/>
            </a:xfrm>
            <a:custGeom>
              <a:avLst/>
              <a:gdLst/>
              <a:ahLst/>
              <a:cxnLst/>
              <a:rect l="l" t="t" r="r" b="b"/>
              <a:pathLst>
                <a:path w="2166" h="2401" extrusionOk="0">
                  <a:moveTo>
                    <a:pt x="1532" y="1"/>
                  </a:moveTo>
                  <a:cubicBezTo>
                    <a:pt x="1476" y="1"/>
                    <a:pt x="1422" y="22"/>
                    <a:pt x="1383" y="65"/>
                  </a:cubicBezTo>
                  <a:lnTo>
                    <a:pt x="0" y="1448"/>
                  </a:lnTo>
                  <a:lnTo>
                    <a:pt x="1097" y="2355"/>
                  </a:lnTo>
                  <a:cubicBezTo>
                    <a:pt x="1135" y="2386"/>
                    <a:pt x="1182" y="2401"/>
                    <a:pt x="1228" y="2401"/>
                  </a:cubicBezTo>
                  <a:cubicBezTo>
                    <a:pt x="1311" y="2401"/>
                    <a:pt x="1395" y="2354"/>
                    <a:pt x="1431" y="2269"/>
                  </a:cubicBezTo>
                  <a:lnTo>
                    <a:pt x="2147" y="657"/>
                  </a:lnTo>
                  <a:cubicBezTo>
                    <a:pt x="2166" y="599"/>
                    <a:pt x="2156" y="542"/>
                    <a:pt x="2118" y="504"/>
                  </a:cubicBezTo>
                  <a:lnTo>
                    <a:pt x="1689" y="65"/>
                  </a:lnTo>
                  <a:cubicBezTo>
                    <a:pt x="1646" y="22"/>
                    <a:pt x="1588" y="1"/>
                    <a:pt x="1532" y="1"/>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4269;p88">
              <a:extLst>
                <a:ext uri="{FF2B5EF4-FFF2-40B4-BE49-F238E27FC236}">
                  <a16:creationId xmlns:a16="http://schemas.microsoft.com/office/drawing/2014/main" id="{3CBB37E8-1BDD-420C-86EF-9330261E3535}"/>
                </a:ext>
              </a:extLst>
            </p:cNvPr>
            <p:cNvSpPr/>
            <p:nvPr/>
          </p:nvSpPr>
          <p:spPr>
            <a:xfrm>
              <a:off x="6265132" y="3644067"/>
              <a:ext cx="48468" cy="56481"/>
            </a:xfrm>
            <a:custGeom>
              <a:avLst/>
              <a:gdLst/>
              <a:ahLst/>
              <a:cxnLst/>
              <a:rect l="l" t="t" r="r" b="b"/>
              <a:pathLst>
                <a:path w="1851" h="2157" extrusionOk="0">
                  <a:moveTo>
                    <a:pt x="239" y="0"/>
                  </a:moveTo>
                  <a:cubicBezTo>
                    <a:pt x="134" y="105"/>
                    <a:pt x="57" y="229"/>
                    <a:pt x="0" y="363"/>
                  </a:cubicBezTo>
                  <a:lnTo>
                    <a:pt x="1193" y="1403"/>
                  </a:lnTo>
                  <a:cubicBezTo>
                    <a:pt x="1326" y="1527"/>
                    <a:pt x="1412" y="1708"/>
                    <a:pt x="1412" y="1899"/>
                  </a:cubicBezTo>
                  <a:lnTo>
                    <a:pt x="1412" y="2156"/>
                  </a:lnTo>
                  <a:lnTo>
                    <a:pt x="1851" y="2156"/>
                  </a:lnTo>
                  <a:lnTo>
                    <a:pt x="1851" y="1899"/>
                  </a:lnTo>
                  <a:cubicBezTo>
                    <a:pt x="1851" y="1584"/>
                    <a:pt x="1708" y="1279"/>
                    <a:pt x="1469" y="1069"/>
                  </a:cubicBezTo>
                  <a:lnTo>
                    <a:pt x="23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4270;p88">
              <a:extLst>
                <a:ext uri="{FF2B5EF4-FFF2-40B4-BE49-F238E27FC236}">
                  <a16:creationId xmlns:a16="http://schemas.microsoft.com/office/drawing/2014/main" id="{5305799D-50F9-4032-8B8D-A82D751B3EF8}"/>
                </a:ext>
              </a:extLst>
            </p:cNvPr>
            <p:cNvSpPr/>
            <p:nvPr/>
          </p:nvSpPr>
          <p:spPr>
            <a:xfrm>
              <a:off x="6473198" y="3644067"/>
              <a:ext cx="48495" cy="56481"/>
            </a:xfrm>
            <a:custGeom>
              <a:avLst/>
              <a:gdLst/>
              <a:ahLst/>
              <a:cxnLst/>
              <a:rect l="l" t="t" r="r" b="b"/>
              <a:pathLst>
                <a:path w="1852" h="2157" extrusionOk="0">
                  <a:moveTo>
                    <a:pt x="1613" y="0"/>
                  </a:moveTo>
                  <a:lnTo>
                    <a:pt x="382" y="1069"/>
                  </a:lnTo>
                  <a:cubicBezTo>
                    <a:pt x="144" y="1279"/>
                    <a:pt x="1" y="1584"/>
                    <a:pt x="1" y="1899"/>
                  </a:cubicBezTo>
                  <a:lnTo>
                    <a:pt x="1" y="2156"/>
                  </a:lnTo>
                  <a:lnTo>
                    <a:pt x="440" y="2156"/>
                  </a:lnTo>
                  <a:lnTo>
                    <a:pt x="440" y="1899"/>
                  </a:lnTo>
                  <a:cubicBezTo>
                    <a:pt x="440" y="1708"/>
                    <a:pt x="516" y="1527"/>
                    <a:pt x="659" y="1403"/>
                  </a:cubicBezTo>
                  <a:lnTo>
                    <a:pt x="1852" y="363"/>
                  </a:lnTo>
                  <a:cubicBezTo>
                    <a:pt x="1794" y="229"/>
                    <a:pt x="1718" y="105"/>
                    <a:pt x="16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6"/>
                                        </p:tgtEl>
                                        <p:attrNameLst>
                                          <p:attrName>style.visibility</p:attrName>
                                        </p:attrNameLst>
                                      </p:cBhvr>
                                      <p:to>
                                        <p:strVal val="visible"/>
                                      </p:to>
                                    </p:set>
                                    <p:animEffect transition="in" filter="fade">
                                      <p:cBhvr>
                                        <p:cTn id="10" dur="500"/>
                                        <p:tgtEl>
                                          <p:spTgt spid="8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7"/>
                                        </p:tgtEl>
                                        <p:attrNameLst>
                                          <p:attrName>style.visibility</p:attrName>
                                        </p:attrNameLst>
                                      </p:cBhvr>
                                      <p:to>
                                        <p:strVal val="visible"/>
                                      </p:to>
                                    </p:set>
                                    <p:animEffect transition="in" filter="fade">
                                      <p:cBhvr>
                                        <p:cTn id="13" dur="500"/>
                                        <p:tgtEl>
                                          <p:spTgt spid="87"/>
                                        </p:tgtEl>
                                      </p:cBhvr>
                                    </p:animEffect>
                                  </p:childTnLst>
                                </p:cTn>
                              </p:par>
                              <p:par>
                                <p:cTn id="14" presetID="10" presetClass="entr" presetSubtype="0" fill="hold" nodeType="withEffect">
                                  <p:stCondLst>
                                    <p:cond delay="0"/>
                                  </p:stCondLst>
                                  <p:childTnLst>
                                    <p:set>
                                      <p:cBhvr>
                                        <p:cTn id="15" dur="1" fill="hold">
                                          <p:stCondLst>
                                            <p:cond delay="0"/>
                                          </p:stCondLst>
                                        </p:cTn>
                                        <p:tgtEl>
                                          <p:spTgt spid="88"/>
                                        </p:tgtEl>
                                        <p:attrNameLst>
                                          <p:attrName>style.visibility</p:attrName>
                                        </p:attrNameLst>
                                      </p:cBhvr>
                                      <p:to>
                                        <p:strVal val="visible"/>
                                      </p:to>
                                    </p:set>
                                    <p:animEffect transition="in" filter="fade">
                                      <p:cBhvr>
                                        <p:cTn id="16" dur="500"/>
                                        <p:tgtEl>
                                          <p:spTgt spid="8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9"/>
                                        </p:tgtEl>
                                        <p:attrNameLst>
                                          <p:attrName>style.visibility</p:attrName>
                                        </p:attrNameLst>
                                      </p:cBhvr>
                                      <p:to>
                                        <p:strVal val="visible"/>
                                      </p:to>
                                    </p:set>
                                    <p:animEffect transition="in" filter="fade">
                                      <p:cBhvr>
                                        <p:cTn id="19" dur="500"/>
                                        <p:tgtEl>
                                          <p:spTgt spid="8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0"/>
                                        </p:tgtEl>
                                        <p:attrNameLst>
                                          <p:attrName>style.visibility</p:attrName>
                                        </p:attrNameLst>
                                      </p:cBhvr>
                                      <p:to>
                                        <p:strVal val="visible"/>
                                      </p:to>
                                    </p:set>
                                    <p:animEffect transition="in" filter="fade">
                                      <p:cBhvr>
                                        <p:cTn id="22" dur="500"/>
                                        <p:tgtEl>
                                          <p:spTgt spid="90"/>
                                        </p:tgtEl>
                                      </p:cBhvr>
                                    </p:animEffect>
                                  </p:childTnLst>
                                </p:cTn>
                              </p:par>
                              <p:par>
                                <p:cTn id="23" presetID="10" presetClass="entr" presetSubtype="0" fill="hold" nodeType="withEffect">
                                  <p:stCondLst>
                                    <p:cond delay="0"/>
                                  </p:stCondLst>
                                  <p:childTnLst>
                                    <p:set>
                                      <p:cBhvr>
                                        <p:cTn id="24" dur="1" fill="hold">
                                          <p:stCondLst>
                                            <p:cond delay="0"/>
                                          </p:stCondLst>
                                        </p:cTn>
                                        <p:tgtEl>
                                          <p:spTgt spid="91"/>
                                        </p:tgtEl>
                                        <p:attrNameLst>
                                          <p:attrName>style.visibility</p:attrName>
                                        </p:attrNameLst>
                                      </p:cBhvr>
                                      <p:to>
                                        <p:strVal val="visible"/>
                                      </p:to>
                                    </p:set>
                                    <p:animEffect transition="in" filter="fade">
                                      <p:cBhvr>
                                        <p:cTn id="25" dur="500"/>
                                        <p:tgtEl>
                                          <p:spTgt spid="9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2"/>
                                        </p:tgtEl>
                                        <p:attrNameLst>
                                          <p:attrName>style.visibility</p:attrName>
                                        </p:attrNameLst>
                                      </p:cBhvr>
                                      <p:to>
                                        <p:strVal val="visible"/>
                                      </p:to>
                                    </p:set>
                                    <p:animEffect transition="in" filter="fade">
                                      <p:cBhvr>
                                        <p:cTn id="28" dur="500"/>
                                        <p:tgtEl>
                                          <p:spTgt spid="9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3"/>
                                        </p:tgtEl>
                                        <p:attrNameLst>
                                          <p:attrName>style.visibility</p:attrName>
                                        </p:attrNameLst>
                                      </p:cBhvr>
                                      <p:to>
                                        <p:strVal val="visible"/>
                                      </p:to>
                                    </p:set>
                                    <p:animEffect transition="in" filter="fade">
                                      <p:cBhvr>
                                        <p:cTn id="31" dur="500"/>
                                        <p:tgtEl>
                                          <p:spTgt spid="93"/>
                                        </p:tgtEl>
                                      </p:cBhvr>
                                    </p:animEffect>
                                  </p:childTnLst>
                                </p:cTn>
                              </p:par>
                              <p:par>
                                <p:cTn id="32" presetID="10" presetClass="entr" presetSubtype="0" fill="hold" nodeType="withEffect">
                                  <p:stCondLst>
                                    <p:cond delay="0"/>
                                  </p:stCondLst>
                                  <p:childTnLst>
                                    <p:set>
                                      <p:cBhvr>
                                        <p:cTn id="33" dur="1" fill="hold">
                                          <p:stCondLst>
                                            <p:cond delay="0"/>
                                          </p:stCondLst>
                                        </p:cTn>
                                        <p:tgtEl>
                                          <p:spTgt spid="94"/>
                                        </p:tgtEl>
                                        <p:attrNameLst>
                                          <p:attrName>style.visibility</p:attrName>
                                        </p:attrNameLst>
                                      </p:cBhvr>
                                      <p:to>
                                        <p:strVal val="visible"/>
                                      </p:to>
                                    </p:set>
                                    <p:animEffect transition="in" filter="fade">
                                      <p:cBhvr>
                                        <p:cTn id="34" dur="500"/>
                                        <p:tgtEl>
                                          <p:spTgt spid="9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95"/>
                                        </p:tgtEl>
                                        <p:attrNameLst>
                                          <p:attrName>style.visibility</p:attrName>
                                        </p:attrNameLst>
                                      </p:cBhvr>
                                      <p:to>
                                        <p:strVal val="visible"/>
                                      </p:to>
                                    </p:set>
                                    <p:animEffect transition="in" filter="fade">
                                      <p:cBhvr>
                                        <p:cTn id="37" dur="500"/>
                                        <p:tgtEl>
                                          <p:spTgt spid="9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96"/>
                                        </p:tgtEl>
                                        <p:attrNameLst>
                                          <p:attrName>style.visibility</p:attrName>
                                        </p:attrNameLst>
                                      </p:cBhvr>
                                      <p:to>
                                        <p:strVal val="visible"/>
                                      </p:to>
                                    </p:set>
                                    <p:animEffect transition="in" filter="fade">
                                      <p:cBhvr>
                                        <p:cTn id="40" dur="500"/>
                                        <p:tgtEl>
                                          <p:spTgt spid="96"/>
                                        </p:tgtEl>
                                      </p:cBhvr>
                                    </p:animEffect>
                                  </p:childTnLst>
                                </p:cTn>
                              </p:par>
                              <p:par>
                                <p:cTn id="41" presetID="10" presetClass="entr" presetSubtype="0" fill="hold" nodeType="withEffect">
                                  <p:stCondLst>
                                    <p:cond delay="0"/>
                                  </p:stCondLst>
                                  <p:childTnLst>
                                    <p:set>
                                      <p:cBhvr>
                                        <p:cTn id="42" dur="1" fill="hold">
                                          <p:stCondLst>
                                            <p:cond delay="0"/>
                                          </p:stCondLst>
                                        </p:cTn>
                                        <p:tgtEl>
                                          <p:spTgt spid="106"/>
                                        </p:tgtEl>
                                        <p:attrNameLst>
                                          <p:attrName>style.visibility</p:attrName>
                                        </p:attrNameLst>
                                      </p:cBhvr>
                                      <p:to>
                                        <p:strVal val="visible"/>
                                      </p:to>
                                    </p:set>
                                    <p:animEffect transition="in" filter="fade">
                                      <p:cBhvr>
                                        <p:cTn id="43" dur="500"/>
                                        <p:tgtEl>
                                          <p:spTgt spid="106"/>
                                        </p:tgtEl>
                                      </p:cBhvr>
                                    </p:animEffect>
                                  </p:childTnLst>
                                </p:cTn>
                              </p:par>
                              <p:par>
                                <p:cTn id="44" presetID="10" presetClass="entr" presetSubtype="0" fill="hold" nodeType="withEffect">
                                  <p:stCondLst>
                                    <p:cond delay="0"/>
                                  </p:stCondLst>
                                  <p:childTnLst>
                                    <p:set>
                                      <p:cBhvr>
                                        <p:cTn id="45" dur="1" fill="hold">
                                          <p:stCondLst>
                                            <p:cond delay="0"/>
                                          </p:stCondLst>
                                        </p:cTn>
                                        <p:tgtEl>
                                          <p:spTgt spid="145"/>
                                        </p:tgtEl>
                                        <p:attrNameLst>
                                          <p:attrName>style.visibility</p:attrName>
                                        </p:attrNameLst>
                                      </p:cBhvr>
                                      <p:to>
                                        <p:strVal val="visible"/>
                                      </p:to>
                                    </p:set>
                                    <p:animEffect transition="in" filter="fade">
                                      <p:cBhvr>
                                        <p:cTn id="46" dur="500"/>
                                        <p:tgtEl>
                                          <p:spTgt spid="145"/>
                                        </p:tgtEl>
                                      </p:cBhvr>
                                    </p:animEffect>
                                  </p:childTnLst>
                                </p:cTn>
                              </p:par>
                              <p:par>
                                <p:cTn id="47" presetID="10" presetClass="entr" presetSubtype="0" fill="hold" nodeType="withEffect">
                                  <p:stCondLst>
                                    <p:cond delay="0"/>
                                  </p:stCondLst>
                                  <p:childTnLst>
                                    <p:set>
                                      <p:cBhvr>
                                        <p:cTn id="48" dur="1" fill="hold">
                                          <p:stCondLst>
                                            <p:cond delay="0"/>
                                          </p:stCondLst>
                                        </p:cTn>
                                        <p:tgtEl>
                                          <p:spTgt spid="174"/>
                                        </p:tgtEl>
                                        <p:attrNameLst>
                                          <p:attrName>style.visibility</p:attrName>
                                        </p:attrNameLst>
                                      </p:cBhvr>
                                      <p:to>
                                        <p:strVal val="visible"/>
                                      </p:to>
                                    </p:set>
                                    <p:animEffect transition="in" filter="fade">
                                      <p:cBhvr>
                                        <p:cTn id="49" dur="500"/>
                                        <p:tgtEl>
                                          <p:spTgt spid="174"/>
                                        </p:tgtEl>
                                      </p:cBhvr>
                                    </p:animEffect>
                                  </p:childTnLst>
                                </p:cTn>
                              </p:par>
                              <p:par>
                                <p:cTn id="50" presetID="10" presetClass="entr" presetSubtype="0" fill="hold" nodeType="withEffect">
                                  <p:stCondLst>
                                    <p:cond delay="0"/>
                                  </p:stCondLst>
                                  <p:childTnLst>
                                    <p:set>
                                      <p:cBhvr>
                                        <p:cTn id="51" dur="1" fill="hold">
                                          <p:stCondLst>
                                            <p:cond delay="0"/>
                                          </p:stCondLst>
                                        </p:cTn>
                                        <p:tgtEl>
                                          <p:spTgt spid="192"/>
                                        </p:tgtEl>
                                        <p:attrNameLst>
                                          <p:attrName>style.visibility</p:attrName>
                                        </p:attrNameLst>
                                      </p:cBhvr>
                                      <p:to>
                                        <p:strVal val="visible"/>
                                      </p:to>
                                    </p:set>
                                    <p:animEffect transition="in" filter="fade">
                                      <p:cBhvr>
                                        <p:cTn id="52" dur="500"/>
                                        <p:tgtEl>
                                          <p:spTgt spid="1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p:bldP spid="87" grpId="0"/>
      <p:bldP spid="89" grpId="0"/>
      <p:bldP spid="90" grpId="0"/>
      <p:bldP spid="92" grpId="0"/>
      <p:bldP spid="93" grpId="0"/>
      <p:bldP spid="95" grpId="0"/>
      <p:bldP spid="96" grpId="0"/>
    </p:bldLst>
  </p:timing>
</p:sld>
</file>

<file path=ppt/theme/theme1.xml><?xml version="1.0" encoding="utf-8"?>
<a:theme xmlns:a="http://schemas.openxmlformats.org/drawingml/2006/main" name="Causes of Flooding by Slidesgo">
  <a:themeElements>
    <a:clrScheme name="Simple Light">
      <a:dk1>
        <a:srgbClr val="1B3A4E"/>
      </a:dk1>
      <a:lt1>
        <a:srgbClr val="FFFFFF"/>
      </a:lt1>
      <a:dk2>
        <a:srgbClr val="90BDDB"/>
      </a:dk2>
      <a:lt2>
        <a:srgbClr val="AAE4E9"/>
      </a:lt2>
      <a:accent1>
        <a:srgbClr val="40AAB3"/>
      </a:accent1>
      <a:accent2>
        <a:srgbClr val="9FB541"/>
      </a:accent2>
      <a:accent3>
        <a:srgbClr val="EAC357"/>
      </a:accent3>
      <a:accent4>
        <a:srgbClr val="EFE6C2"/>
      </a:accent4>
      <a:accent5>
        <a:srgbClr val="A7A696"/>
      </a:accent5>
      <a:accent6>
        <a:srgbClr val="717065"/>
      </a:accent6>
      <a:hlink>
        <a:srgbClr val="293D4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2661</TotalTime>
  <Words>590</Words>
  <Application>Microsoft Office PowerPoint</Application>
  <PresentationFormat>On-screen Show (16:9)</PresentationFormat>
  <Paragraphs>112</Paragraphs>
  <Slides>14</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Archivo</vt:lpstr>
      <vt:lpstr>Arial</vt:lpstr>
      <vt:lpstr>PT Sans</vt:lpstr>
      <vt:lpstr>Nunito Light</vt:lpstr>
      <vt:lpstr>Archivo Light</vt:lpstr>
      <vt:lpstr>Figtree</vt:lpstr>
      <vt:lpstr>Bebas Neue</vt:lpstr>
      <vt:lpstr>Causes of Flooding by Slidesgo</vt:lpstr>
      <vt:lpstr>Embedding Participation in Flood ABM</vt:lpstr>
      <vt:lpstr>PowerPoint Presentation</vt:lpstr>
      <vt:lpstr>PowerPoint Presentation</vt:lpstr>
      <vt:lpstr>The flood exposed a coordination system</vt:lpstr>
      <vt:lpstr>PowerPoint Presentation</vt:lpstr>
      <vt:lpstr>Participation mentioned, not embeded</vt:lpstr>
      <vt:lpstr>PowerPoint Presentation</vt:lpstr>
      <vt:lpstr>PowerPoint Presentation</vt:lpstr>
      <vt:lpstr>LIFE2RIVERS interviews</vt:lpstr>
      <vt:lpstr>LIFE2RIVERS interviews</vt:lpstr>
      <vt:lpstr>Prototype model: how flood-risk measures are selected and implemented?</vt:lpstr>
      <vt:lpstr>Prototype model: how flood-risk measures are selected and implemented?</vt:lpstr>
      <vt:lpstr>Quick test: Participation quantity vs quality </vt:lpstr>
      <vt:lpstr>Going forward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Embedding Participation in Flood ABM</dc:title>
  <dc:creator>Rok</dc:creator>
  <cp:lastModifiedBy>Rok</cp:lastModifiedBy>
  <cp:revision>20</cp:revision>
  <dcterms:modified xsi:type="dcterms:W3CDTF">2026-08-24T20:38:59Z</dcterms:modified>
</cp:coreProperties>
</file>